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slideLayouts/slideLayout39.xml" ContentType="application/vnd.openxmlformats-officedocument.presentationml.slideLayout+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35.xml" ContentType="application/vnd.openxmlformats-officedocument.presentationml.slideLayout+xml"/>
  <Override PartName="/ppt/slideLayouts/slideLayout44.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slideLayouts/slideLayout42.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40.xml" ContentType="application/vnd.openxmlformats-officedocument.presentationml.slideLayout+xml"/>
  <Override PartName="/ppt/diagrams/layout1.xml" ContentType="application/vnd.openxmlformats-officedocument.drawingml.diagramLayout+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slideLayouts/slideLayout45.xml" ContentType="application/vnd.openxmlformats-officedocument.presentationml.slideLayout+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43.xml" ContentType="application/vnd.openxmlformats-officedocument.presentationml.slideLayout+xml"/>
  <Default Extension="jpeg" ContentType="image/jpeg"/>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10.xml" ContentType="application/vnd.openxmlformats-officedocument.presentationml.slideLayout+xml"/>
  <Override PartName="/ppt/slides/slide8.xml" ContentType="application/vnd.openxmlformats-officedocument.presentationml.slide+xml"/>
  <Override PartName="/ppt/diagrams/data1.xml" ContentType="application/vnd.openxmlformats-officedocument.drawingml.diagramData+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82" r:id="rId1"/>
    <p:sldMasterId id="2147483794" r:id="rId2"/>
    <p:sldMasterId id="2147483812" r:id="rId3"/>
  </p:sldMasterIdLst>
  <p:notesMasterIdLst>
    <p:notesMasterId r:id="rId38"/>
  </p:notesMasterIdLst>
  <p:sldIdLst>
    <p:sldId id="256" r:id="rId4"/>
    <p:sldId id="257" r:id="rId5"/>
    <p:sldId id="258" r:id="rId6"/>
    <p:sldId id="259"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94" r:id="rId35"/>
    <p:sldId id="290" r:id="rId36"/>
    <p:sldId id="288" r:id="rId3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706" autoAdjust="0"/>
    <p:restoredTop sz="94660" autoAdjust="0"/>
  </p:normalViewPr>
  <p:slideViewPr>
    <p:cSldViewPr snapToGrid="0">
      <p:cViewPr varScale="1">
        <p:scale>
          <a:sx n="73" d="100"/>
          <a:sy n="73" d="100"/>
        </p:scale>
        <p:origin x="-636" y="-102"/>
      </p:cViewPr>
      <p:guideLst>
        <p:guide orient="horz" pos="2160"/>
        <p:guide pos="3840"/>
      </p:guideLst>
    </p:cSldViewPr>
  </p:slideViewPr>
  <p:outlineViewPr>
    <p:cViewPr>
      <p:scale>
        <a:sx n="33" d="100"/>
        <a:sy n="33" d="100"/>
      </p:scale>
      <p:origin x="180" y="24732"/>
    </p:cViewPr>
  </p:outlin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10663BC-7418-48C6-9CDB-E2ADAD1E3A22}" type="doc">
      <dgm:prSet loTypeId="urn:microsoft.com/office/officeart/2005/8/layout/default#1" loCatId="list" qsTypeId="urn:microsoft.com/office/officeart/2005/8/quickstyle/simple1" qsCatId="simple" csTypeId="urn:microsoft.com/office/officeart/2005/8/colors/accent1_2" csCatId="accent1" phldr="1"/>
      <dgm:spPr/>
      <dgm:t>
        <a:bodyPr/>
        <a:lstStyle/>
        <a:p>
          <a:endParaRPr lang="es-ES"/>
        </a:p>
      </dgm:t>
    </dgm:pt>
    <dgm:pt modelId="{71162E04-314C-4024-9894-235B13E4117B}">
      <dgm:prSet phldrT="[Texto]"/>
      <dgm:spPr>
        <a:solidFill>
          <a:schemeClr val="tx2">
            <a:lumMod val="50000"/>
          </a:schemeClr>
        </a:solidFill>
      </dgm:spPr>
      <dgm:t>
        <a:bodyPr/>
        <a:lstStyle/>
        <a:p>
          <a:r>
            <a:rPr lang="es-ES" dirty="0"/>
            <a:t>Ciencia</a:t>
          </a:r>
        </a:p>
      </dgm:t>
    </dgm:pt>
    <dgm:pt modelId="{15CD96F4-46B4-4B63-8C20-613AC9A77E78}" type="parTrans" cxnId="{641F7ACC-E816-41A8-88FC-0B82862F6CA3}">
      <dgm:prSet/>
      <dgm:spPr/>
      <dgm:t>
        <a:bodyPr/>
        <a:lstStyle/>
        <a:p>
          <a:endParaRPr lang="es-ES"/>
        </a:p>
      </dgm:t>
    </dgm:pt>
    <dgm:pt modelId="{31BE02B5-B75F-4C5E-881F-56CACAC5CB8D}" type="sibTrans" cxnId="{641F7ACC-E816-41A8-88FC-0B82862F6CA3}">
      <dgm:prSet/>
      <dgm:spPr/>
      <dgm:t>
        <a:bodyPr/>
        <a:lstStyle/>
        <a:p>
          <a:endParaRPr lang="es-ES"/>
        </a:p>
      </dgm:t>
    </dgm:pt>
    <dgm:pt modelId="{7C0285DF-05D1-4052-B4B8-31F6C9B6EB91}">
      <dgm:prSet phldrT="[Texto]"/>
      <dgm:spPr>
        <a:solidFill>
          <a:schemeClr val="tx2">
            <a:lumMod val="50000"/>
          </a:schemeClr>
        </a:solidFill>
      </dgm:spPr>
      <dgm:t>
        <a:bodyPr/>
        <a:lstStyle/>
        <a:p>
          <a:r>
            <a:rPr lang="es-ES" dirty="0"/>
            <a:t>Eficiencia</a:t>
          </a:r>
        </a:p>
      </dgm:t>
    </dgm:pt>
    <dgm:pt modelId="{13475122-D84C-442E-9B09-895A3938D65E}" type="parTrans" cxnId="{58315177-0208-4C62-801E-BE372F2994FE}">
      <dgm:prSet/>
      <dgm:spPr/>
      <dgm:t>
        <a:bodyPr/>
        <a:lstStyle/>
        <a:p>
          <a:endParaRPr lang="es-ES"/>
        </a:p>
      </dgm:t>
    </dgm:pt>
    <dgm:pt modelId="{740BB7DE-75D3-4736-ACCB-0D3FB3E5CB87}" type="sibTrans" cxnId="{58315177-0208-4C62-801E-BE372F2994FE}">
      <dgm:prSet/>
      <dgm:spPr/>
      <dgm:t>
        <a:bodyPr/>
        <a:lstStyle/>
        <a:p>
          <a:endParaRPr lang="es-ES"/>
        </a:p>
      </dgm:t>
    </dgm:pt>
    <dgm:pt modelId="{A86D822E-1EE3-4EFF-920D-BCDE62E4C5D1}">
      <dgm:prSet phldrT="[Texto]"/>
      <dgm:spPr>
        <a:solidFill>
          <a:schemeClr val="tx2">
            <a:lumMod val="50000"/>
          </a:schemeClr>
        </a:solidFill>
      </dgm:spPr>
      <dgm:t>
        <a:bodyPr/>
        <a:lstStyle/>
        <a:p>
          <a:r>
            <a:rPr lang="es-ES" dirty="0"/>
            <a:t>Humanismo</a:t>
          </a:r>
        </a:p>
      </dgm:t>
    </dgm:pt>
    <dgm:pt modelId="{AB3BD1FD-6AAD-4FD1-89FD-356BD16DF83C}" type="parTrans" cxnId="{3A4DB614-848F-4407-B196-0CCD773002E2}">
      <dgm:prSet/>
      <dgm:spPr/>
      <dgm:t>
        <a:bodyPr/>
        <a:lstStyle/>
        <a:p>
          <a:endParaRPr lang="es-ES"/>
        </a:p>
      </dgm:t>
    </dgm:pt>
    <dgm:pt modelId="{CFB0EACC-A095-43C5-98F0-D76C0BD5B05D}" type="sibTrans" cxnId="{3A4DB614-848F-4407-B196-0CCD773002E2}">
      <dgm:prSet/>
      <dgm:spPr/>
      <dgm:t>
        <a:bodyPr/>
        <a:lstStyle/>
        <a:p>
          <a:endParaRPr lang="es-ES"/>
        </a:p>
      </dgm:t>
    </dgm:pt>
    <dgm:pt modelId="{9BACC062-C014-4D0F-85CA-846FEAA14D46}">
      <dgm:prSet phldrT="[Texto]"/>
      <dgm:spPr>
        <a:solidFill>
          <a:schemeClr val="tx2">
            <a:lumMod val="50000"/>
          </a:schemeClr>
        </a:solidFill>
      </dgm:spPr>
      <dgm:t>
        <a:bodyPr/>
        <a:lstStyle/>
        <a:p>
          <a:r>
            <a:rPr lang="es-ES" dirty="0"/>
            <a:t>Espiritualidad</a:t>
          </a:r>
        </a:p>
      </dgm:t>
    </dgm:pt>
    <dgm:pt modelId="{44B14524-990A-4ECA-AB08-D3226619123F}" type="parTrans" cxnId="{394CECAF-0877-432F-B8C4-4CA1707021AE}">
      <dgm:prSet/>
      <dgm:spPr/>
      <dgm:t>
        <a:bodyPr/>
        <a:lstStyle/>
        <a:p>
          <a:endParaRPr lang="es-ES"/>
        </a:p>
      </dgm:t>
    </dgm:pt>
    <dgm:pt modelId="{3AE20682-ACC0-4A7F-A2C3-EF4B4A76FA46}" type="sibTrans" cxnId="{394CECAF-0877-432F-B8C4-4CA1707021AE}">
      <dgm:prSet/>
      <dgm:spPr/>
      <dgm:t>
        <a:bodyPr/>
        <a:lstStyle/>
        <a:p>
          <a:endParaRPr lang="es-ES"/>
        </a:p>
      </dgm:t>
    </dgm:pt>
    <dgm:pt modelId="{7ECFA794-6A62-46CD-A8C7-5D9F7C3579B4}">
      <dgm:prSet/>
      <dgm:spPr>
        <a:solidFill>
          <a:schemeClr val="tx2">
            <a:lumMod val="50000"/>
          </a:schemeClr>
        </a:solidFill>
      </dgm:spPr>
      <dgm:t>
        <a:bodyPr/>
        <a:lstStyle/>
        <a:p>
          <a:r>
            <a:rPr lang="es-MX" b="1" dirty="0">
              <a:solidFill>
                <a:srgbClr val="FFFF00"/>
              </a:solidFill>
              <a:effectLst>
                <a:outerShdw blurRad="38100" dist="38100" dir="2700000" algn="tl">
                  <a:srgbClr val="000000">
                    <a:alpha val="43137"/>
                  </a:srgbClr>
                </a:outerShdw>
              </a:effectLst>
              <a:cs typeface="Arial" charset="0"/>
            </a:rPr>
            <a:t>Aplicación del conocimiento - científicamente comprobado - para que el paciente elabore sus procesos de duelo en el </a:t>
          </a:r>
          <a:r>
            <a:rPr lang="es-MX" b="0" dirty="0">
              <a:solidFill>
                <a:srgbClr val="FFFF00"/>
              </a:solidFill>
              <a:effectLst>
                <a:outerShdw blurRad="38100" dist="38100" dir="2700000" algn="tl">
                  <a:srgbClr val="000000">
                    <a:alpha val="43137"/>
                  </a:srgbClr>
                </a:outerShdw>
              </a:effectLst>
              <a:cs typeface="Arial" charset="0"/>
            </a:rPr>
            <a:t>menor tiempo posible, con el mínimo </a:t>
          </a:r>
          <a:r>
            <a:rPr lang="es-MX" b="1" dirty="0">
              <a:solidFill>
                <a:srgbClr val="FFFF00"/>
              </a:solidFill>
              <a:effectLst>
                <a:outerShdw blurRad="38100" dist="38100" dir="2700000" algn="tl">
                  <a:srgbClr val="000000">
                    <a:alpha val="43137"/>
                  </a:srgbClr>
                </a:outerShdw>
              </a:effectLst>
              <a:cs typeface="Arial" charset="0"/>
            </a:rPr>
            <a:t>dolor y siempre en apego a su fe y sus creencias. (Dr. Polo Scott)</a:t>
          </a:r>
        </a:p>
      </dgm:t>
    </dgm:pt>
    <dgm:pt modelId="{C81B20D8-7BBA-4284-83A3-829CD9275CA7}" type="parTrans" cxnId="{A3343755-A407-4AAD-BD1B-9DC29DF6CB3B}">
      <dgm:prSet/>
      <dgm:spPr/>
      <dgm:t>
        <a:bodyPr/>
        <a:lstStyle/>
        <a:p>
          <a:endParaRPr lang="es-ES"/>
        </a:p>
      </dgm:t>
    </dgm:pt>
    <dgm:pt modelId="{477BD436-1130-4C0F-A2F6-07EDBE82FF76}" type="sibTrans" cxnId="{A3343755-A407-4AAD-BD1B-9DC29DF6CB3B}">
      <dgm:prSet/>
      <dgm:spPr/>
      <dgm:t>
        <a:bodyPr/>
        <a:lstStyle/>
        <a:p>
          <a:endParaRPr lang="es-ES"/>
        </a:p>
      </dgm:t>
    </dgm:pt>
    <dgm:pt modelId="{59A32661-822C-471D-841A-2A6D6DE4A7AF}" type="pres">
      <dgm:prSet presAssocID="{010663BC-7418-48C6-9CDB-E2ADAD1E3A22}" presName="diagram" presStyleCnt="0">
        <dgm:presLayoutVars>
          <dgm:dir/>
          <dgm:resizeHandles val="exact"/>
        </dgm:presLayoutVars>
      </dgm:prSet>
      <dgm:spPr/>
      <dgm:t>
        <a:bodyPr/>
        <a:lstStyle/>
        <a:p>
          <a:endParaRPr lang="es-MX"/>
        </a:p>
      </dgm:t>
    </dgm:pt>
    <dgm:pt modelId="{45CECDFF-C2D6-4FEA-B3D9-2E8E93959BED}" type="pres">
      <dgm:prSet presAssocID="{71162E04-314C-4024-9894-235B13E4117B}" presName="node" presStyleLbl="node1" presStyleIdx="0" presStyleCnt="5" custScaleX="38921" custScaleY="22037" custLinFactNeighborX="-7459" custLinFactNeighborY="-60">
        <dgm:presLayoutVars>
          <dgm:bulletEnabled val="1"/>
        </dgm:presLayoutVars>
      </dgm:prSet>
      <dgm:spPr/>
      <dgm:t>
        <a:bodyPr/>
        <a:lstStyle/>
        <a:p>
          <a:endParaRPr lang="es-MX"/>
        </a:p>
      </dgm:t>
    </dgm:pt>
    <dgm:pt modelId="{857DD206-9DC6-4326-B953-786CC611D621}" type="pres">
      <dgm:prSet presAssocID="{31BE02B5-B75F-4C5E-881F-56CACAC5CB8D}" presName="sibTrans" presStyleCnt="0"/>
      <dgm:spPr/>
    </dgm:pt>
    <dgm:pt modelId="{EFCBA7C1-BB19-4FFA-84BA-92D432152F8B}" type="pres">
      <dgm:prSet presAssocID="{7C0285DF-05D1-4052-B4B8-31F6C9B6EB91}" presName="node" presStyleLbl="node1" presStyleIdx="1" presStyleCnt="5" custScaleX="38586" custScaleY="21225" custLinFactNeighborX="-3126" custLinFactNeighborY="-424">
        <dgm:presLayoutVars>
          <dgm:bulletEnabled val="1"/>
        </dgm:presLayoutVars>
      </dgm:prSet>
      <dgm:spPr/>
      <dgm:t>
        <a:bodyPr/>
        <a:lstStyle/>
        <a:p>
          <a:endParaRPr lang="es-MX"/>
        </a:p>
      </dgm:t>
    </dgm:pt>
    <dgm:pt modelId="{04C248CC-18F7-43F7-9AE9-FD440A2FF83B}" type="pres">
      <dgm:prSet presAssocID="{740BB7DE-75D3-4736-ACCB-0D3FB3E5CB87}" presName="sibTrans" presStyleCnt="0"/>
      <dgm:spPr/>
    </dgm:pt>
    <dgm:pt modelId="{A6D5E3E9-FEE5-43B6-8A80-A45243EB5702}" type="pres">
      <dgm:prSet presAssocID="{A86D822E-1EE3-4EFF-920D-BCDE62E4C5D1}" presName="node" presStyleLbl="node1" presStyleIdx="2" presStyleCnt="5" custScaleX="41176" custScaleY="21890" custLinFactNeighborX="-2628" custLinFactNeighborY="-2277">
        <dgm:presLayoutVars>
          <dgm:bulletEnabled val="1"/>
        </dgm:presLayoutVars>
      </dgm:prSet>
      <dgm:spPr/>
      <dgm:t>
        <a:bodyPr/>
        <a:lstStyle/>
        <a:p>
          <a:endParaRPr lang="es-MX"/>
        </a:p>
      </dgm:t>
    </dgm:pt>
    <dgm:pt modelId="{D5D89121-4724-4935-97C1-B107E3FE863D}" type="pres">
      <dgm:prSet presAssocID="{CFB0EACC-A095-43C5-98F0-D76C0BD5B05D}" presName="sibTrans" presStyleCnt="0"/>
      <dgm:spPr/>
    </dgm:pt>
    <dgm:pt modelId="{EAB36FAC-799F-4BB9-B818-CC9CA166971D}" type="pres">
      <dgm:prSet presAssocID="{7ECFA794-6A62-46CD-A8C7-5D9F7C3579B4}" presName="node" presStyleLbl="node1" presStyleIdx="3" presStyleCnt="5" custScaleX="111852" custScaleY="61793" custLinFactNeighborX="-1625" custLinFactNeighborY="28566">
        <dgm:presLayoutVars>
          <dgm:bulletEnabled val="1"/>
        </dgm:presLayoutVars>
      </dgm:prSet>
      <dgm:spPr/>
      <dgm:t>
        <a:bodyPr/>
        <a:lstStyle/>
        <a:p>
          <a:endParaRPr lang="es-MX"/>
        </a:p>
      </dgm:t>
    </dgm:pt>
    <dgm:pt modelId="{728ADF60-FC32-48BD-B77C-ECB0B99338DC}" type="pres">
      <dgm:prSet presAssocID="{477BD436-1130-4C0F-A2F6-07EDBE82FF76}" presName="sibTrans" presStyleCnt="0"/>
      <dgm:spPr/>
    </dgm:pt>
    <dgm:pt modelId="{D39B882F-1669-496F-8D7A-F0D53CD555D4}" type="pres">
      <dgm:prSet presAssocID="{9BACC062-C014-4D0F-85CA-846FEAA14D46}" presName="node" presStyleLbl="node1" presStyleIdx="4" presStyleCnt="5" custScaleX="47991" custScaleY="20824" custLinFactNeighborX="-3123" custLinFactNeighborY="-83427">
        <dgm:presLayoutVars>
          <dgm:bulletEnabled val="1"/>
        </dgm:presLayoutVars>
      </dgm:prSet>
      <dgm:spPr/>
      <dgm:t>
        <a:bodyPr/>
        <a:lstStyle/>
        <a:p>
          <a:endParaRPr lang="es-MX"/>
        </a:p>
      </dgm:t>
    </dgm:pt>
  </dgm:ptLst>
  <dgm:cxnLst>
    <dgm:cxn modelId="{394CECAF-0877-432F-B8C4-4CA1707021AE}" srcId="{010663BC-7418-48C6-9CDB-E2ADAD1E3A22}" destId="{9BACC062-C014-4D0F-85CA-846FEAA14D46}" srcOrd="4" destOrd="0" parTransId="{44B14524-990A-4ECA-AB08-D3226619123F}" sibTransId="{3AE20682-ACC0-4A7F-A2C3-EF4B4A76FA46}"/>
    <dgm:cxn modelId="{58315177-0208-4C62-801E-BE372F2994FE}" srcId="{010663BC-7418-48C6-9CDB-E2ADAD1E3A22}" destId="{7C0285DF-05D1-4052-B4B8-31F6C9B6EB91}" srcOrd="1" destOrd="0" parTransId="{13475122-D84C-442E-9B09-895A3938D65E}" sibTransId="{740BB7DE-75D3-4736-ACCB-0D3FB3E5CB87}"/>
    <dgm:cxn modelId="{641F7ACC-E816-41A8-88FC-0B82862F6CA3}" srcId="{010663BC-7418-48C6-9CDB-E2ADAD1E3A22}" destId="{71162E04-314C-4024-9894-235B13E4117B}" srcOrd="0" destOrd="0" parTransId="{15CD96F4-46B4-4B63-8C20-613AC9A77E78}" sibTransId="{31BE02B5-B75F-4C5E-881F-56CACAC5CB8D}"/>
    <dgm:cxn modelId="{DD00C30A-6121-4F5B-9053-191DFDDF4B89}" type="presOf" srcId="{7C0285DF-05D1-4052-B4B8-31F6C9B6EB91}" destId="{EFCBA7C1-BB19-4FFA-84BA-92D432152F8B}" srcOrd="0" destOrd="0" presId="urn:microsoft.com/office/officeart/2005/8/layout/default#1"/>
    <dgm:cxn modelId="{A3343755-A407-4AAD-BD1B-9DC29DF6CB3B}" srcId="{010663BC-7418-48C6-9CDB-E2ADAD1E3A22}" destId="{7ECFA794-6A62-46CD-A8C7-5D9F7C3579B4}" srcOrd="3" destOrd="0" parTransId="{C81B20D8-7BBA-4284-83A3-829CD9275CA7}" sibTransId="{477BD436-1130-4C0F-A2F6-07EDBE82FF76}"/>
    <dgm:cxn modelId="{15A01E39-2ECB-44ED-85D6-98C75F9F5367}" type="presOf" srcId="{A86D822E-1EE3-4EFF-920D-BCDE62E4C5D1}" destId="{A6D5E3E9-FEE5-43B6-8A80-A45243EB5702}" srcOrd="0" destOrd="0" presId="urn:microsoft.com/office/officeart/2005/8/layout/default#1"/>
    <dgm:cxn modelId="{9BC37183-3152-4D77-8A57-929C4B2A5B8D}" type="presOf" srcId="{71162E04-314C-4024-9894-235B13E4117B}" destId="{45CECDFF-C2D6-4FEA-B3D9-2E8E93959BED}" srcOrd="0" destOrd="0" presId="urn:microsoft.com/office/officeart/2005/8/layout/default#1"/>
    <dgm:cxn modelId="{0595191D-9B9E-4867-B167-8D4AFB937B84}" type="presOf" srcId="{010663BC-7418-48C6-9CDB-E2ADAD1E3A22}" destId="{59A32661-822C-471D-841A-2A6D6DE4A7AF}" srcOrd="0" destOrd="0" presId="urn:microsoft.com/office/officeart/2005/8/layout/default#1"/>
    <dgm:cxn modelId="{26EEDA54-E6B7-4303-83D4-B6B623750630}" type="presOf" srcId="{7ECFA794-6A62-46CD-A8C7-5D9F7C3579B4}" destId="{EAB36FAC-799F-4BB9-B818-CC9CA166971D}" srcOrd="0" destOrd="0" presId="urn:microsoft.com/office/officeart/2005/8/layout/default#1"/>
    <dgm:cxn modelId="{D4AD58F8-28C2-48BD-90DC-708CDF74FCAA}" type="presOf" srcId="{9BACC062-C014-4D0F-85CA-846FEAA14D46}" destId="{D39B882F-1669-496F-8D7A-F0D53CD555D4}" srcOrd="0" destOrd="0" presId="urn:microsoft.com/office/officeart/2005/8/layout/default#1"/>
    <dgm:cxn modelId="{3A4DB614-848F-4407-B196-0CCD773002E2}" srcId="{010663BC-7418-48C6-9CDB-E2ADAD1E3A22}" destId="{A86D822E-1EE3-4EFF-920D-BCDE62E4C5D1}" srcOrd="2" destOrd="0" parTransId="{AB3BD1FD-6AAD-4FD1-89FD-356BD16DF83C}" sibTransId="{CFB0EACC-A095-43C5-98F0-D76C0BD5B05D}"/>
    <dgm:cxn modelId="{19ED09DC-15E5-4610-A5D9-B7EFE22EA461}" type="presParOf" srcId="{59A32661-822C-471D-841A-2A6D6DE4A7AF}" destId="{45CECDFF-C2D6-4FEA-B3D9-2E8E93959BED}" srcOrd="0" destOrd="0" presId="urn:microsoft.com/office/officeart/2005/8/layout/default#1"/>
    <dgm:cxn modelId="{BD23B6CB-2502-4DAC-8BB4-FEC7F7A1D4AC}" type="presParOf" srcId="{59A32661-822C-471D-841A-2A6D6DE4A7AF}" destId="{857DD206-9DC6-4326-B953-786CC611D621}" srcOrd="1" destOrd="0" presId="urn:microsoft.com/office/officeart/2005/8/layout/default#1"/>
    <dgm:cxn modelId="{A1327F5E-E0AB-42C8-9FD5-F45F8B147562}" type="presParOf" srcId="{59A32661-822C-471D-841A-2A6D6DE4A7AF}" destId="{EFCBA7C1-BB19-4FFA-84BA-92D432152F8B}" srcOrd="2" destOrd="0" presId="urn:microsoft.com/office/officeart/2005/8/layout/default#1"/>
    <dgm:cxn modelId="{AA0560DE-AA60-4FE3-9E05-0A378C0FB205}" type="presParOf" srcId="{59A32661-822C-471D-841A-2A6D6DE4A7AF}" destId="{04C248CC-18F7-43F7-9AE9-FD440A2FF83B}" srcOrd="3" destOrd="0" presId="urn:microsoft.com/office/officeart/2005/8/layout/default#1"/>
    <dgm:cxn modelId="{F610F0E1-787C-43D6-BA7C-29A6F51EEB46}" type="presParOf" srcId="{59A32661-822C-471D-841A-2A6D6DE4A7AF}" destId="{A6D5E3E9-FEE5-43B6-8A80-A45243EB5702}" srcOrd="4" destOrd="0" presId="urn:microsoft.com/office/officeart/2005/8/layout/default#1"/>
    <dgm:cxn modelId="{5E8672E1-DE95-4AD7-AC0A-9E0B1A1ED190}" type="presParOf" srcId="{59A32661-822C-471D-841A-2A6D6DE4A7AF}" destId="{D5D89121-4724-4935-97C1-B107E3FE863D}" srcOrd="5" destOrd="0" presId="urn:microsoft.com/office/officeart/2005/8/layout/default#1"/>
    <dgm:cxn modelId="{2BF3C95B-C993-4679-BB49-58D9947B9F7B}" type="presParOf" srcId="{59A32661-822C-471D-841A-2A6D6DE4A7AF}" destId="{EAB36FAC-799F-4BB9-B818-CC9CA166971D}" srcOrd="6" destOrd="0" presId="urn:microsoft.com/office/officeart/2005/8/layout/default#1"/>
    <dgm:cxn modelId="{D2A16C2C-CC9B-468D-97FA-C423DB7AAA01}" type="presParOf" srcId="{59A32661-822C-471D-841A-2A6D6DE4A7AF}" destId="{728ADF60-FC32-48BD-B77C-ECB0B99338DC}" srcOrd="7" destOrd="0" presId="urn:microsoft.com/office/officeart/2005/8/layout/default#1"/>
    <dgm:cxn modelId="{55FF9A9E-0C59-4B34-BD63-7BFB92A964B5}" type="presParOf" srcId="{59A32661-822C-471D-841A-2A6D6DE4A7AF}" destId="{D39B882F-1669-496F-8D7A-F0D53CD555D4}" srcOrd="8" destOrd="0" presId="urn:microsoft.com/office/officeart/2005/8/layout/defaul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5CECDFF-C2D6-4FEA-B3D9-2E8E93959BED}">
      <dsp:nvSpPr>
        <dsp:cNvPr id="0" name=""/>
        <dsp:cNvSpPr/>
      </dsp:nvSpPr>
      <dsp:spPr>
        <a:xfrm>
          <a:off x="238510" y="0"/>
          <a:ext cx="2507143" cy="851724"/>
        </a:xfrm>
        <a:prstGeom prst="rect">
          <a:avLst/>
        </a:prstGeom>
        <a:solidFill>
          <a:schemeClr val="tx2">
            <a:lumMod val="50000"/>
          </a:schemeClr>
        </a:solidFill>
        <a:ln w="1397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s-ES" sz="2600" kern="1200" dirty="0"/>
            <a:t>Ciencia</a:t>
          </a:r>
        </a:p>
      </dsp:txBody>
      <dsp:txXfrm>
        <a:off x="238510" y="0"/>
        <a:ext cx="2507143" cy="851724"/>
      </dsp:txXfrm>
    </dsp:sp>
    <dsp:sp modelId="{EFCBA7C1-BB19-4FFA-84BA-92D432152F8B}">
      <dsp:nvSpPr>
        <dsp:cNvPr id="0" name=""/>
        <dsp:cNvSpPr/>
      </dsp:nvSpPr>
      <dsp:spPr>
        <a:xfrm>
          <a:off x="3668931" y="1607"/>
          <a:ext cx="2485563" cy="820340"/>
        </a:xfrm>
        <a:prstGeom prst="rect">
          <a:avLst/>
        </a:prstGeom>
        <a:solidFill>
          <a:schemeClr val="tx2">
            <a:lumMod val="50000"/>
          </a:schemeClr>
        </a:solidFill>
        <a:ln w="1397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s-ES" sz="2600" kern="1200" dirty="0"/>
            <a:t>Eficiencia</a:t>
          </a:r>
        </a:p>
      </dsp:txBody>
      <dsp:txXfrm>
        <a:off x="3668931" y="1607"/>
        <a:ext cx="2485563" cy="820340"/>
      </dsp:txXfrm>
    </dsp:sp>
    <dsp:sp modelId="{A6D5E3E9-FEE5-43B6-8A80-A45243EB5702}">
      <dsp:nvSpPr>
        <dsp:cNvPr id="0" name=""/>
        <dsp:cNvSpPr/>
      </dsp:nvSpPr>
      <dsp:spPr>
        <a:xfrm>
          <a:off x="6830736" y="0"/>
          <a:ext cx="2652401" cy="846042"/>
        </a:xfrm>
        <a:prstGeom prst="rect">
          <a:avLst/>
        </a:prstGeom>
        <a:solidFill>
          <a:schemeClr val="tx2">
            <a:lumMod val="50000"/>
          </a:schemeClr>
        </a:solidFill>
        <a:ln w="1397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s-ES" sz="2600" kern="1200" dirty="0"/>
            <a:t>Humanismo</a:t>
          </a:r>
        </a:p>
      </dsp:txBody>
      <dsp:txXfrm>
        <a:off x="6830736" y="0"/>
        <a:ext cx="2652401" cy="846042"/>
      </dsp:txXfrm>
    </dsp:sp>
    <dsp:sp modelId="{EAB36FAC-799F-4BB9-B818-CC9CA166971D}">
      <dsp:nvSpPr>
        <dsp:cNvPr id="0" name=""/>
        <dsp:cNvSpPr/>
      </dsp:nvSpPr>
      <dsp:spPr>
        <a:xfrm>
          <a:off x="1478490" y="2602257"/>
          <a:ext cx="7205081" cy="2388282"/>
        </a:xfrm>
        <a:prstGeom prst="rect">
          <a:avLst/>
        </a:prstGeom>
        <a:solidFill>
          <a:schemeClr val="tx2">
            <a:lumMod val="50000"/>
          </a:schemeClr>
        </a:solidFill>
        <a:ln w="1397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s-MX" sz="2600" b="1" kern="1200" dirty="0">
              <a:solidFill>
                <a:srgbClr val="FFFF00"/>
              </a:solidFill>
              <a:effectLst>
                <a:outerShdw blurRad="38100" dist="38100" dir="2700000" algn="tl">
                  <a:srgbClr val="000000">
                    <a:alpha val="43137"/>
                  </a:srgbClr>
                </a:outerShdw>
              </a:effectLst>
              <a:cs typeface="Arial" charset="0"/>
            </a:rPr>
            <a:t>Aplicación del conocimiento - científicamente comprobado - para que el paciente elabore sus procesos de duelo en el </a:t>
          </a:r>
          <a:r>
            <a:rPr lang="es-MX" sz="2600" b="0" kern="1200" dirty="0">
              <a:solidFill>
                <a:srgbClr val="FFFF00"/>
              </a:solidFill>
              <a:effectLst>
                <a:outerShdw blurRad="38100" dist="38100" dir="2700000" algn="tl">
                  <a:srgbClr val="000000">
                    <a:alpha val="43137"/>
                  </a:srgbClr>
                </a:outerShdw>
              </a:effectLst>
              <a:cs typeface="Arial" charset="0"/>
            </a:rPr>
            <a:t>menor tiempo posible, con el mínimo </a:t>
          </a:r>
          <a:r>
            <a:rPr lang="es-MX" sz="2600" b="1" kern="1200" dirty="0">
              <a:solidFill>
                <a:srgbClr val="FFFF00"/>
              </a:solidFill>
              <a:effectLst>
                <a:outerShdw blurRad="38100" dist="38100" dir="2700000" algn="tl">
                  <a:srgbClr val="000000">
                    <a:alpha val="43137"/>
                  </a:srgbClr>
                </a:outerShdw>
              </a:effectLst>
              <a:cs typeface="Arial" charset="0"/>
            </a:rPr>
            <a:t>dolor y siempre en apego a su fe y sus creencias. (Dr. Polo Scott)</a:t>
          </a:r>
        </a:p>
      </dsp:txBody>
      <dsp:txXfrm>
        <a:off x="1478490" y="2602257"/>
        <a:ext cx="7205081" cy="2388282"/>
      </dsp:txXfrm>
    </dsp:sp>
    <dsp:sp modelId="{D39B882F-1669-496F-8D7A-F0D53CD555D4}">
      <dsp:nvSpPr>
        <dsp:cNvPr id="0" name=""/>
        <dsp:cNvSpPr/>
      </dsp:nvSpPr>
      <dsp:spPr>
        <a:xfrm>
          <a:off x="3438836" y="1306203"/>
          <a:ext cx="3091398" cy="804841"/>
        </a:xfrm>
        <a:prstGeom prst="rect">
          <a:avLst/>
        </a:prstGeom>
        <a:solidFill>
          <a:schemeClr val="tx2">
            <a:lumMod val="50000"/>
          </a:schemeClr>
        </a:solidFill>
        <a:ln w="1397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s-ES" sz="2600" kern="1200" dirty="0"/>
            <a:t>Espiritualidad</a:t>
          </a:r>
        </a:p>
      </dsp:txBody>
      <dsp:txXfrm>
        <a:off x="3438836" y="1306203"/>
        <a:ext cx="3091398" cy="804841"/>
      </dsp:txXfrm>
    </dsp:sp>
  </dsp:spTree>
</dsp:drawing>
</file>

<file path=ppt/diagrams/layout1.xml><?xml version="1.0" encoding="utf-8"?>
<dgm:layoutDef xmlns:dgm="http://schemas.openxmlformats.org/drawingml/2006/diagram" xmlns:a="http://schemas.openxmlformats.org/drawingml/2006/main" uniqueId="urn:microsoft.com/office/officeart/2005/8/layout/default#1">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MX"/>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CC74E51-FC16-4999-86BB-FEF0639BC69C}" type="datetimeFigureOut">
              <a:rPr lang="es-MX" smtClean="0"/>
              <a:t>18/11/2016</a:t>
            </a:fld>
            <a:endParaRPr lang="es-MX"/>
          </a:p>
        </p:txBody>
      </p:sp>
      <p:sp>
        <p:nvSpPr>
          <p:cNvPr id="4" name="3 Marcador de imagen de diapositiva"/>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s-MX"/>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MX"/>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A3FEA1E-AFF4-43DC-B5A2-72E7587E5445}" type="slidenum">
              <a:rPr lang="es-MX" smtClean="0"/>
              <a:t>‹Nº›</a:t>
            </a:fld>
            <a:endParaRPr lang="es-MX"/>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a:p>
        </p:txBody>
      </p:sp>
      <p:sp>
        <p:nvSpPr>
          <p:cNvPr id="4" name="3 Marcador de número de diapositiva"/>
          <p:cNvSpPr>
            <a:spLocks noGrp="1"/>
          </p:cNvSpPr>
          <p:nvPr>
            <p:ph type="sldNum" sz="quarter" idx="10"/>
          </p:nvPr>
        </p:nvSpPr>
        <p:spPr/>
        <p:txBody>
          <a:bodyPr/>
          <a:lstStyle/>
          <a:p>
            <a:pPr>
              <a:defRPr/>
            </a:pPr>
            <a:fld id="{EB26094D-936F-4B48-BEDD-C837E5AF4132}" type="slidenum">
              <a:rPr lang="es-MX" smtClean="0"/>
              <a:pPr>
                <a:defRPr/>
              </a:pPr>
              <a:t>32</a:t>
            </a:fld>
            <a:endParaRPr lang="es-MX"/>
          </a:p>
        </p:txBody>
      </p:sp>
    </p:spTree>
    <p:extLst>
      <p:ext uri="{BB962C8B-B14F-4D97-AF65-F5344CB8AC3E}">
        <p14:creationId xmlns:p14="http://schemas.microsoft.com/office/powerpoint/2010/main" xmlns="" val="30400619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a:p>
        </p:txBody>
      </p:sp>
      <p:sp>
        <p:nvSpPr>
          <p:cNvPr id="4" name="3 Marcador de número de diapositiva"/>
          <p:cNvSpPr>
            <a:spLocks noGrp="1"/>
          </p:cNvSpPr>
          <p:nvPr>
            <p:ph type="sldNum" sz="quarter" idx="10"/>
          </p:nvPr>
        </p:nvSpPr>
        <p:spPr/>
        <p:txBody>
          <a:bodyPr/>
          <a:lstStyle/>
          <a:p>
            <a:pPr>
              <a:defRPr/>
            </a:pPr>
            <a:fld id="{EB26094D-936F-4B48-BEDD-C837E5AF4132}" type="slidenum">
              <a:rPr lang="es-MX" smtClean="0"/>
              <a:pPr>
                <a:defRPr/>
              </a:pPr>
              <a:t>33</a:t>
            </a:fld>
            <a:endParaRPr lang="es-MX"/>
          </a:p>
        </p:txBody>
      </p:sp>
    </p:spTree>
    <p:extLst>
      <p:ext uri="{BB962C8B-B14F-4D97-AF65-F5344CB8AC3E}">
        <p14:creationId xmlns:p14="http://schemas.microsoft.com/office/powerpoint/2010/main" xmlns="" val="418799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8" name="Rectangle 7"/>
          <p:cNvSpPr/>
          <p:nvPr/>
        </p:nvSpPr>
        <p:spPr>
          <a:xfrm>
            <a:off x="11292840" y="0"/>
            <a:ext cx="914400" cy="6858000"/>
          </a:xfrm>
          <a:prstGeom prst="rect">
            <a:avLst/>
          </a:prstGeom>
          <a:solidFill>
            <a:srgbClr val="30303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261872" y="758952"/>
            <a:ext cx="9418320" cy="4041648"/>
          </a:xfrm>
        </p:spPr>
        <p:txBody>
          <a:bodyPr anchor="b">
            <a:normAutofit/>
          </a:bodyPr>
          <a:lstStyle>
            <a:lvl1pPr algn="l">
              <a:lnSpc>
                <a:spcPct val="85000"/>
              </a:lnSpc>
              <a:defRPr sz="7200" baseline="0">
                <a:solidFill>
                  <a:schemeClr val="tx1"/>
                </a:solidFill>
              </a:defRPr>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261872" y="4800600"/>
            <a:ext cx="9418320" cy="1691640"/>
          </a:xfrm>
        </p:spPr>
        <p:txBody>
          <a:bodyPr>
            <a:normAutofit/>
          </a:bodyPr>
          <a:lstStyle>
            <a:lvl1pPr marL="0" indent="0" algn="l">
              <a:buNone/>
              <a:defRPr sz="2200" baseline="0">
                <a:solidFill>
                  <a:schemeClr val="tx1">
                    <a:lumMod val="65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s-ES"/>
              <a:t>Haga clic para editar el estilo de subtítulo del patrón</a:t>
            </a:r>
            <a:endParaRPr lang="en-US" dirty="0"/>
          </a:p>
        </p:txBody>
      </p:sp>
      <p:sp>
        <p:nvSpPr>
          <p:cNvPr id="4" name="Date Placeholder 3"/>
          <p:cNvSpPr>
            <a:spLocks noGrp="1"/>
          </p:cNvSpPr>
          <p:nvPr>
            <p:ph type="dt" sz="half" idx="10"/>
          </p:nvPr>
        </p:nvSpPr>
        <p:spPr/>
        <p:txBody>
          <a:bodyPr/>
          <a:lstStyle>
            <a:lvl1pPr>
              <a:defRPr>
                <a:solidFill>
                  <a:schemeClr val="tx1">
                    <a:lumMod val="50000"/>
                  </a:schemeClr>
                </a:solidFill>
              </a:defRPr>
            </a:lvl1pPr>
          </a:lstStyle>
          <a:p>
            <a:fld id="{B61BEF0D-F0BB-DE4B-95CE-6DB70DBA9567}" type="datetimeFigureOut">
              <a:rPr lang="en-US" smtClean="0"/>
              <a:pPr/>
              <a:t>11/18/2016</a:t>
            </a:fld>
            <a:endParaRPr lang="en-US" dirty="0"/>
          </a:p>
        </p:txBody>
      </p:sp>
      <p:sp>
        <p:nvSpPr>
          <p:cNvPr id="5" name="Footer Placeholder 4"/>
          <p:cNvSpPr>
            <a:spLocks noGrp="1"/>
          </p:cNvSpPr>
          <p:nvPr>
            <p:ph type="ftr" sz="quarter" idx="11"/>
          </p:nvPr>
        </p:nvSpPr>
        <p:spPr/>
        <p:txBody>
          <a:bodyPr/>
          <a:lstStyle>
            <a:lvl1pPr>
              <a:defRPr>
                <a:solidFill>
                  <a:schemeClr val="tx1">
                    <a:lumMod val="65000"/>
                  </a:schemeClr>
                </a:solidFill>
              </a:defRPr>
            </a:lvl1pPr>
          </a:lstStyle>
          <a:p>
            <a:endParaRPr lang="en-US" dirty="0"/>
          </a:p>
        </p:txBody>
      </p:sp>
      <p:sp>
        <p:nvSpPr>
          <p:cNvPr id="6" name="Slide Number Placeholder 5"/>
          <p:cNvSpPr>
            <a:spLocks noGrp="1"/>
          </p:cNvSpPr>
          <p:nvPr>
            <p:ph type="sldNum" sz="quarter" idx="12"/>
          </p:nvPr>
        </p:nvSpPr>
        <p:spPr/>
        <p:txBody>
          <a:bodyPr vert="horz" lIns="45720" tIns="45720" rIns="45720" bIns="45720" rtlCol="0" anchor="ctr">
            <a:normAutofit/>
          </a:bodyPr>
          <a:lstStyle>
            <a:lvl1pPr>
              <a:defRPr lang="en-US"/>
            </a:lvl1pPr>
          </a:lstStyle>
          <a:p>
            <a:fld id="{D57F1E4F-1CFF-5643-939E-217C01CDF565}" type="slidenum">
              <a:rPr lang="en-US" smtClean="0"/>
              <a:pPr/>
              <a:t>‹Nº›</a:t>
            </a:fld>
            <a:endParaRPr lang="en-US" dirty="0"/>
          </a:p>
        </p:txBody>
      </p:sp>
      <p:sp>
        <p:nvSpPr>
          <p:cNvPr id="7" name="Rectangle 6"/>
          <p:cNvSpPr/>
          <p:nvPr/>
        </p:nvSpPr>
        <p:spPr>
          <a:xfrm>
            <a:off x="0" y="0"/>
            <a:ext cx="457200" cy="6858000"/>
          </a:xfrm>
          <a:prstGeom prst="rect">
            <a:avLst/>
          </a:prstGeom>
          <a:solidFill>
            <a:srgbClr val="303030"/>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xmlns="" val="12925296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11/18/2016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xmlns="" val="15202393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48700" y="381000"/>
            <a:ext cx="2476500" cy="5897562"/>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762000" y="381000"/>
            <a:ext cx="7734300" cy="5897562"/>
          </a:xfr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11/18/2016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xmlns="" val="41258538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2" y="4242851"/>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9111717" y="4243845"/>
            <a:ext cx="3077108" cy="276940"/>
          </a:xfrm>
          <a:prstGeom prst="rect">
            <a:avLst/>
          </a:prstGeom>
        </p:spPr>
      </p:pic>
      <p:sp>
        <p:nvSpPr>
          <p:cNvPr id="9" name="Rectangle 8"/>
          <p:cNvSpPr/>
          <p:nvPr/>
        </p:nvSpPr>
        <p:spPr>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6"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3" y="2733709"/>
            <a:ext cx="8092357" cy="1373070"/>
          </a:xfrm>
        </p:spPr>
        <p:txBody>
          <a:bodyPr anchor="b">
            <a:noAutofit/>
          </a:bodyPr>
          <a:lstStyle>
            <a:lvl1pPr algn="r">
              <a:defRPr sz="48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680322" y="4394041"/>
            <a:ext cx="8144135"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editar el estilo de subtítulo del patrón</a:t>
            </a:r>
            <a:endParaRPr lang="en-US" dirty="0"/>
          </a:p>
        </p:txBody>
      </p:sp>
      <p:sp>
        <p:nvSpPr>
          <p:cNvPr id="4" name="Date Placeholder 3"/>
          <p:cNvSpPr>
            <a:spLocks noGrp="1"/>
          </p:cNvSpPr>
          <p:nvPr>
            <p:ph type="dt" sz="half" idx="10"/>
          </p:nvPr>
        </p:nvSpPr>
        <p:spPr>
          <a:xfrm>
            <a:off x="6074207" y="5936189"/>
            <a:ext cx="2743200" cy="365125"/>
          </a:xfrm>
        </p:spPr>
        <p:txBody>
          <a:bodyPr/>
          <a:lstStyle/>
          <a:p>
            <a:fld id="{036F1DBC-9928-4366-93C5-00B1A0E90842}" type="datetimeFigureOut">
              <a:rPr lang="es-MX" smtClean="0"/>
              <a:pPr/>
              <a:t>18/11/2016</a:t>
            </a:fld>
            <a:endParaRPr lang="es-MX" dirty="0"/>
          </a:p>
        </p:txBody>
      </p:sp>
      <p:sp>
        <p:nvSpPr>
          <p:cNvPr id="5" name="Footer Placeholder 4"/>
          <p:cNvSpPr>
            <a:spLocks noGrp="1"/>
          </p:cNvSpPr>
          <p:nvPr>
            <p:ph type="ftr" sz="quarter" idx="11"/>
          </p:nvPr>
        </p:nvSpPr>
        <p:spPr>
          <a:xfrm>
            <a:off x="711202" y="5936190"/>
            <a:ext cx="5362221" cy="365125"/>
          </a:xfrm>
        </p:spPr>
        <p:txBody>
          <a:bodyPr/>
          <a:lstStyle/>
          <a:p>
            <a:endParaRPr lang="es-MX" dirty="0"/>
          </a:p>
        </p:txBody>
      </p:sp>
      <p:sp>
        <p:nvSpPr>
          <p:cNvPr id="6" name="Slide Number Placeholder 5"/>
          <p:cNvSpPr>
            <a:spLocks noGrp="1"/>
          </p:cNvSpPr>
          <p:nvPr>
            <p:ph type="sldNum" sz="quarter" idx="12"/>
          </p:nvPr>
        </p:nvSpPr>
        <p:spPr>
          <a:xfrm>
            <a:off x="9347200" y="2750337"/>
            <a:ext cx="1827057" cy="1356442"/>
          </a:xfrm>
        </p:spPr>
        <p:txBody>
          <a:bodyPr/>
          <a:lstStyle/>
          <a:p>
            <a:fld id="{622B528D-9C45-475A-810A-78DD6C7C5B13}" type="slidenum">
              <a:rPr lang="es-MX" smtClean="0"/>
              <a:pPr/>
              <a:t>‹Nº›</a:t>
            </a:fld>
            <a:endParaRPr lang="es-MX" dirty="0"/>
          </a:p>
        </p:txBody>
      </p:sp>
    </p:spTree>
    <p:extLst>
      <p:ext uri="{BB962C8B-B14F-4D97-AF65-F5344CB8AC3E}">
        <p14:creationId xmlns:p14="http://schemas.microsoft.com/office/powerpoint/2010/main" xmlns="" val="7205839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grpSp>
        <p:nvGrpSpPr>
          <p:cNvPr id="27" name="Group 26"/>
          <p:cNvGrpSpPr/>
          <p:nvPr/>
        </p:nvGrpSpPr>
        <p:grpSpPr>
          <a:xfrm>
            <a:off x="0" y="609601"/>
            <a:ext cx="12215959" cy="1677035"/>
            <a:chOff x="0" y="2895600"/>
            <a:chExt cx="9161969" cy="1677035"/>
          </a:xfrm>
        </p:grpSpPr>
        <p:pic>
          <p:nvPicPr>
            <p:cNvPr id="28" name="Picture 27" descr="HD-ShadowLong.png"/>
            <p:cNvPicPr>
              <a:picLocks noChangeAspect="1"/>
            </p:cNvPicPr>
            <p:nvPr/>
          </p:nvPicPr>
          <p:blipFill rotWithShape="1">
            <a:blip r:embed="rId2">
              <a:extLst>
                <a:ext uri="{28A0092B-C50C-407E-A947-70E740481C1C}">
                  <a14:useLocalDpi xmlns:a14="http://schemas.microsoft.com/office/drawing/2010/main" xmlns="" val="0"/>
                </a:ext>
              </a:extLst>
            </a:blip>
            <a:srcRect l="26982" r="-217"/>
            <a:stretch/>
          </p:blipFill>
          <p:spPr>
            <a:xfrm>
              <a:off x="0" y="4251471"/>
              <a:ext cx="7644384" cy="321164"/>
            </a:xfrm>
            <a:prstGeom prst="rect">
              <a:avLst/>
            </a:prstGeom>
          </p:spPr>
        </p:pic>
        <p:pic>
          <p:nvPicPr>
            <p:cNvPr id="29" name="Picture 28" descr="HD-ShadowShort.png"/>
            <p:cNvPicPr>
              <a:picLocks noChangeAspect="1"/>
            </p:cNvPicPr>
            <p:nvPr/>
          </p:nvPicPr>
          <p:blipFill rotWithShape="1">
            <a:blip r:embed="rId3" cstate="print">
              <a:extLst>
                <a:ext uri="{28A0092B-C50C-407E-A947-70E740481C1C}">
                  <a14:useLocalDpi xmlns:a14="http://schemas.microsoft.com/office/drawing/2010/main" xmlns="" val="0"/>
                </a:ext>
              </a:extLst>
            </a:blip>
            <a:srcRect r="9871"/>
            <a:stretch/>
          </p:blipFill>
          <p:spPr>
            <a:xfrm>
              <a:off x="7717217" y="4259262"/>
              <a:ext cx="1444752" cy="144270"/>
            </a:xfrm>
            <a:prstGeom prst="rect">
              <a:avLst/>
            </a:prstGeom>
          </p:spPr>
        </p:pic>
        <p:sp>
          <p:nvSpPr>
            <p:cNvPr id="30" name="Rectangle 29"/>
            <p:cNvSpPr/>
            <p:nvPr/>
          </p:nvSpPr>
          <p:spPr>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1" name="Rectangle 30"/>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036F1DBC-9928-4366-93C5-00B1A0E90842}" type="datetimeFigureOut">
              <a:rPr lang="es-MX" smtClean="0"/>
              <a:pPr/>
              <a:t>18/11/2016</a:t>
            </a:fld>
            <a:endParaRPr lang="es-MX" dirty="0"/>
          </a:p>
        </p:txBody>
      </p:sp>
      <p:sp>
        <p:nvSpPr>
          <p:cNvPr id="5" name="Footer Placeholder 4"/>
          <p:cNvSpPr>
            <a:spLocks noGrp="1"/>
          </p:cNvSpPr>
          <p:nvPr>
            <p:ph type="ftr" sz="quarter" idx="11"/>
          </p:nvPr>
        </p:nvSpPr>
        <p:spPr/>
        <p:txBody>
          <a:bodyPr/>
          <a:lstStyle/>
          <a:p>
            <a:endParaRPr lang="es-MX" dirty="0"/>
          </a:p>
        </p:txBody>
      </p:sp>
      <p:sp>
        <p:nvSpPr>
          <p:cNvPr id="6" name="Slide Number Placeholder 5"/>
          <p:cNvSpPr>
            <a:spLocks noGrp="1"/>
          </p:cNvSpPr>
          <p:nvPr>
            <p:ph type="sldNum" sz="quarter" idx="12"/>
          </p:nvPr>
        </p:nvSpPr>
        <p:spPr/>
        <p:txBody>
          <a:bodyPr/>
          <a:lstStyle/>
          <a:p>
            <a:fld id="{622B528D-9C45-475A-810A-78DD6C7C5B13}" type="slidenum">
              <a:rPr lang="es-MX" smtClean="0"/>
              <a:pPr/>
              <a:t>‹Nº›</a:t>
            </a:fld>
            <a:endParaRPr lang="es-MX" dirty="0"/>
          </a:p>
        </p:txBody>
      </p:sp>
    </p:spTree>
    <p:extLst>
      <p:ext uri="{BB962C8B-B14F-4D97-AF65-F5344CB8AC3E}">
        <p14:creationId xmlns:p14="http://schemas.microsoft.com/office/powerpoint/2010/main" xmlns="" val="29880510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grpSp>
        <p:nvGrpSpPr>
          <p:cNvPr id="18" name="Group 17"/>
          <p:cNvGrpSpPr/>
          <p:nvPr/>
        </p:nvGrpSpPr>
        <p:grpSpPr>
          <a:xfrm>
            <a:off x="0" y="2728433"/>
            <a:ext cx="12215959" cy="1677035"/>
            <a:chOff x="0" y="2895600"/>
            <a:chExt cx="9161969" cy="1677035"/>
          </a:xfrm>
        </p:grpSpPr>
        <p:pic>
          <p:nvPicPr>
            <p:cNvPr id="19" name="Picture 18" descr="HD-ShadowLong.png"/>
            <p:cNvPicPr>
              <a:picLocks noChangeAspect="1"/>
            </p:cNvPicPr>
            <p:nvPr/>
          </p:nvPicPr>
          <p:blipFill rotWithShape="1">
            <a:blip r:embed="rId2">
              <a:extLst>
                <a:ext uri="{28A0092B-C50C-407E-A947-70E740481C1C}">
                  <a14:useLocalDpi xmlns:a14="http://schemas.microsoft.com/office/drawing/2010/main" xmlns="" val="0"/>
                </a:ext>
              </a:extLst>
            </a:blip>
            <a:srcRect l="26982" r="-217"/>
            <a:stretch/>
          </p:blipFill>
          <p:spPr>
            <a:xfrm>
              <a:off x="0" y="4251471"/>
              <a:ext cx="7644384" cy="321164"/>
            </a:xfrm>
            <a:prstGeom prst="rect">
              <a:avLst/>
            </a:prstGeom>
          </p:spPr>
        </p:pic>
        <p:pic>
          <p:nvPicPr>
            <p:cNvPr id="20" name="Picture 19" descr="HD-ShadowShort.png"/>
            <p:cNvPicPr>
              <a:picLocks noChangeAspect="1"/>
            </p:cNvPicPr>
            <p:nvPr/>
          </p:nvPicPr>
          <p:blipFill rotWithShape="1">
            <a:blip r:embed="rId3" cstate="print">
              <a:extLst>
                <a:ext uri="{28A0092B-C50C-407E-A947-70E740481C1C}">
                  <a14:useLocalDpi xmlns:a14="http://schemas.microsoft.com/office/drawing/2010/main" xmlns="" val="0"/>
                </a:ext>
              </a:extLst>
            </a:blip>
            <a:srcRect r="9871"/>
            <a:stretch/>
          </p:blipFill>
          <p:spPr>
            <a:xfrm>
              <a:off x="7717217" y="4259262"/>
              <a:ext cx="1444752" cy="144270"/>
            </a:xfrm>
            <a:prstGeom prst="rect">
              <a:avLst/>
            </a:prstGeom>
          </p:spPr>
        </p:pic>
        <p:sp>
          <p:nvSpPr>
            <p:cNvPr id="21" name="Rectangle 20"/>
            <p:cNvSpPr/>
            <p:nvPr/>
          </p:nvSpPr>
          <p:spPr>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2" name="Rectangle 21"/>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708852" y="2869895"/>
            <a:ext cx="9185533" cy="1090788"/>
          </a:xfrm>
        </p:spPr>
        <p:txBody>
          <a:bodyPr anchor="ctr">
            <a:normAutofit/>
          </a:bodyPr>
          <a:lstStyle>
            <a:lvl1pPr algn="r">
              <a:defRPr sz="36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708852" y="4232173"/>
            <a:ext cx="9185533"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a:xfrm>
            <a:off x="7154413" y="5936189"/>
            <a:ext cx="2743200" cy="365125"/>
          </a:xfrm>
        </p:spPr>
        <p:txBody>
          <a:bodyPr/>
          <a:lstStyle/>
          <a:p>
            <a:fld id="{036F1DBC-9928-4366-93C5-00B1A0E90842}" type="datetimeFigureOut">
              <a:rPr lang="es-MX" smtClean="0"/>
              <a:pPr/>
              <a:t>18/11/2016</a:t>
            </a:fld>
            <a:endParaRPr lang="es-MX" dirty="0"/>
          </a:p>
        </p:txBody>
      </p:sp>
      <p:sp>
        <p:nvSpPr>
          <p:cNvPr id="5" name="Footer Placeholder 4"/>
          <p:cNvSpPr>
            <a:spLocks noGrp="1"/>
          </p:cNvSpPr>
          <p:nvPr>
            <p:ph type="ftr" sz="quarter" idx="11"/>
          </p:nvPr>
        </p:nvSpPr>
        <p:spPr>
          <a:xfrm>
            <a:off x="711201" y="5936190"/>
            <a:ext cx="6446231" cy="365125"/>
          </a:xfrm>
        </p:spPr>
        <p:txBody>
          <a:bodyPr/>
          <a:lstStyle/>
          <a:p>
            <a:endParaRPr lang="es-MX" dirty="0"/>
          </a:p>
        </p:txBody>
      </p:sp>
      <p:sp>
        <p:nvSpPr>
          <p:cNvPr id="6" name="Slide Number Placeholder 5"/>
          <p:cNvSpPr>
            <a:spLocks noGrp="1"/>
          </p:cNvSpPr>
          <p:nvPr>
            <p:ph type="sldNum" sz="quarter" idx="12"/>
          </p:nvPr>
        </p:nvSpPr>
        <p:spPr>
          <a:xfrm>
            <a:off x="10475251" y="2869897"/>
            <a:ext cx="1533115" cy="1090789"/>
          </a:xfrm>
        </p:spPr>
        <p:txBody>
          <a:bodyPr/>
          <a:lstStyle/>
          <a:p>
            <a:fld id="{622B528D-9C45-475A-810A-78DD6C7C5B13}" type="slidenum">
              <a:rPr lang="es-MX" smtClean="0"/>
              <a:pPr/>
              <a:t>‹Nº›</a:t>
            </a:fld>
            <a:endParaRPr lang="es-MX" dirty="0"/>
          </a:p>
        </p:txBody>
      </p:sp>
    </p:spTree>
    <p:extLst>
      <p:ext uri="{BB962C8B-B14F-4D97-AF65-F5344CB8AC3E}">
        <p14:creationId xmlns:p14="http://schemas.microsoft.com/office/powerpoint/2010/main" xmlns="" val="3667882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grpSp>
        <p:nvGrpSpPr>
          <p:cNvPr id="17" name="Group 16"/>
          <p:cNvGrpSpPr/>
          <p:nvPr/>
        </p:nvGrpSpPr>
        <p:grpSpPr>
          <a:xfrm>
            <a:off x="0" y="609601"/>
            <a:ext cx="12215959" cy="1677035"/>
            <a:chOff x="0" y="2895600"/>
            <a:chExt cx="9161969" cy="1677035"/>
          </a:xfrm>
        </p:grpSpPr>
        <p:pic>
          <p:nvPicPr>
            <p:cNvPr id="18" name="Picture 17" descr="HD-ShadowLong.png"/>
            <p:cNvPicPr>
              <a:picLocks noChangeAspect="1"/>
            </p:cNvPicPr>
            <p:nvPr/>
          </p:nvPicPr>
          <p:blipFill rotWithShape="1">
            <a:blip r:embed="rId2">
              <a:extLst>
                <a:ext uri="{28A0092B-C50C-407E-A947-70E740481C1C}">
                  <a14:useLocalDpi xmlns:a14="http://schemas.microsoft.com/office/drawing/2010/main" xmlns="" val="0"/>
                </a:ext>
              </a:extLst>
            </a:blip>
            <a:srcRect l="26982" r="-217"/>
            <a:stretch/>
          </p:blipFill>
          <p:spPr>
            <a:xfrm>
              <a:off x="0" y="4251471"/>
              <a:ext cx="7644384" cy="321164"/>
            </a:xfrm>
            <a:prstGeom prst="rect">
              <a:avLst/>
            </a:prstGeom>
          </p:spPr>
        </p:pic>
        <p:pic>
          <p:nvPicPr>
            <p:cNvPr id="19" name="Picture 18" descr="HD-ShadowShort.png"/>
            <p:cNvPicPr>
              <a:picLocks noChangeAspect="1"/>
            </p:cNvPicPr>
            <p:nvPr/>
          </p:nvPicPr>
          <p:blipFill rotWithShape="1">
            <a:blip r:embed="rId3" cstate="print">
              <a:extLst>
                <a:ext uri="{28A0092B-C50C-407E-A947-70E740481C1C}">
                  <a14:useLocalDpi xmlns:a14="http://schemas.microsoft.com/office/drawing/2010/main" xmlns="" val="0"/>
                </a:ext>
              </a:extLst>
            </a:blip>
            <a:srcRect r="9871"/>
            <a:stretch/>
          </p:blipFill>
          <p:spPr>
            <a:xfrm>
              <a:off x="7717217" y="4259262"/>
              <a:ext cx="1444752" cy="144270"/>
            </a:xfrm>
            <a:prstGeom prst="rect">
              <a:avLst/>
            </a:prstGeom>
          </p:spPr>
        </p:pic>
        <p:sp>
          <p:nvSpPr>
            <p:cNvPr id="20" name="Rectangle 19"/>
            <p:cNvSpPr/>
            <p:nvPr/>
          </p:nvSpPr>
          <p:spPr>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20"/>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711200" y="753228"/>
            <a:ext cx="9183187" cy="1080938"/>
          </a:xfrm>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711201" y="2336873"/>
            <a:ext cx="4477199" cy="3599316"/>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5414838" y="2336873"/>
            <a:ext cx="4479548" cy="3599316"/>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036F1DBC-9928-4366-93C5-00B1A0E90842}" type="datetimeFigureOut">
              <a:rPr lang="es-MX" smtClean="0"/>
              <a:pPr/>
              <a:t>18/11/2016</a:t>
            </a:fld>
            <a:endParaRPr lang="es-MX" dirty="0"/>
          </a:p>
        </p:txBody>
      </p:sp>
      <p:sp>
        <p:nvSpPr>
          <p:cNvPr id="6" name="Footer Placeholder 5"/>
          <p:cNvSpPr>
            <a:spLocks noGrp="1"/>
          </p:cNvSpPr>
          <p:nvPr>
            <p:ph type="ftr" sz="quarter" idx="11"/>
          </p:nvPr>
        </p:nvSpPr>
        <p:spPr/>
        <p:txBody>
          <a:bodyPr/>
          <a:lstStyle/>
          <a:p>
            <a:endParaRPr lang="es-MX" dirty="0"/>
          </a:p>
        </p:txBody>
      </p:sp>
      <p:sp>
        <p:nvSpPr>
          <p:cNvPr id="7" name="Slide Number Placeholder 6"/>
          <p:cNvSpPr>
            <a:spLocks noGrp="1"/>
          </p:cNvSpPr>
          <p:nvPr>
            <p:ph type="sldNum" sz="quarter" idx="12"/>
          </p:nvPr>
        </p:nvSpPr>
        <p:spPr/>
        <p:txBody>
          <a:bodyPr/>
          <a:lstStyle/>
          <a:p>
            <a:fld id="{622B528D-9C45-475A-810A-78DD6C7C5B13}" type="slidenum">
              <a:rPr lang="es-MX" smtClean="0"/>
              <a:pPr/>
              <a:t>‹Nº›</a:t>
            </a:fld>
            <a:endParaRPr lang="es-MX" dirty="0"/>
          </a:p>
        </p:txBody>
      </p:sp>
    </p:spTree>
    <p:extLst>
      <p:ext uri="{BB962C8B-B14F-4D97-AF65-F5344CB8AC3E}">
        <p14:creationId xmlns:p14="http://schemas.microsoft.com/office/powerpoint/2010/main" xmlns="" val="389748791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grpSp>
        <p:nvGrpSpPr>
          <p:cNvPr id="28" name="Group 27"/>
          <p:cNvGrpSpPr/>
          <p:nvPr/>
        </p:nvGrpSpPr>
        <p:grpSpPr>
          <a:xfrm>
            <a:off x="0" y="609601"/>
            <a:ext cx="12215959" cy="1677035"/>
            <a:chOff x="0" y="2895600"/>
            <a:chExt cx="9161969" cy="1677035"/>
          </a:xfrm>
        </p:grpSpPr>
        <p:pic>
          <p:nvPicPr>
            <p:cNvPr id="29" name="Picture 28" descr="HD-ShadowLong.png"/>
            <p:cNvPicPr>
              <a:picLocks noChangeAspect="1"/>
            </p:cNvPicPr>
            <p:nvPr/>
          </p:nvPicPr>
          <p:blipFill rotWithShape="1">
            <a:blip r:embed="rId2">
              <a:extLst>
                <a:ext uri="{28A0092B-C50C-407E-A947-70E740481C1C}">
                  <a14:useLocalDpi xmlns:a14="http://schemas.microsoft.com/office/drawing/2010/main" xmlns="" val="0"/>
                </a:ext>
              </a:extLst>
            </a:blip>
            <a:srcRect l="26982" r="-217"/>
            <a:stretch/>
          </p:blipFill>
          <p:spPr>
            <a:xfrm>
              <a:off x="0" y="4251471"/>
              <a:ext cx="7644384" cy="321164"/>
            </a:xfrm>
            <a:prstGeom prst="rect">
              <a:avLst/>
            </a:prstGeom>
          </p:spPr>
        </p:pic>
        <p:pic>
          <p:nvPicPr>
            <p:cNvPr id="30" name="Picture 29" descr="HD-ShadowShort.png"/>
            <p:cNvPicPr>
              <a:picLocks noChangeAspect="1"/>
            </p:cNvPicPr>
            <p:nvPr/>
          </p:nvPicPr>
          <p:blipFill rotWithShape="1">
            <a:blip r:embed="rId3" cstate="print">
              <a:extLst>
                <a:ext uri="{28A0092B-C50C-407E-A947-70E740481C1C}">
                  <a14:useLocalDpi xmlns:a14="http://schemas.microsoft.com/office/drawing/2010/main" xmlns="" val="0"/>
                </a:ext>
              </a:extLst>
            </a:blip>
            <a:srcRect r="9871"/>
            <a:stretch/>
          </p:blipFill>
          <p:spPr>
            <a:xfrm>
              <a:off x="7717217" y="4259262"/>
              <a:ext cx="1444752" cy="144270"/>
            </a:xfrm>
            <a:prstGeom prst="rect">
              <a:avLst/>
            </a:prstGeom>
          </p:spPr>
        </p:pic>
        <p:sp>
          <p:nvSpPr>
            <p:cNvPr id="31" name="Rectangle 30"/>
            <p:cNvSpPr/>
            <p:nvPr/>
          </p:nvSpPr>
          <p:spPr>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2" name="Rectangle 31"/>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708852" y="753231"/>
            <a:ext cx="9195379" cy="1080937"/>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014651" y="2336875"/>
            <a:ext cx="4193440"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4" name="Content Placeholder 3"/>
          <p:cNvSpPr>
            <a:spLocks noGrp="1"/>
          </p:cNvSpPr>
          <p:nvPr>
            <p:ph sz="half" idx="2"/>
          </p:nvPr>
        </p:nvSpPr>
        <p:spPr>
          <a:xfrm>
            <a:off x="708852" y="3030010"/>
            <a:ext cx="4489393" cy="2906179"/>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5710195" y="2336873"/>
            <a:ext cx="4194036"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6" name="Content Placeholder 5"/>
          <p:cNvSpPr>
            <a:spLocks noGrp="1"/>
          </p:cNvSpPr>
          <p:nvPr>
            <p:ph sz="quarter" idx="4"/>
          </p:nvPr>
        </p:nvSpPr>
        <p:spPr>
          <a:xfrm>
            <a:off x="5414839" y="3030010"/>
            <a:ext cx="4489392" cy="2906179"/>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036F1DBC-9928-4366-93C5-00B1A0E90842}" type="datetimeFigureOut">
              <a:rPr lang="es-MX" smtClean="0"/>
              <a:pPr/>
              <a:t>18/11/2016</a:t>
            </a:fld>
            <a:endParaRPr lang="es-MX" dirty="0"/>
          </a:p>
        </p:txBody>
      </p:sp>
      <p:sp>
        <p:nvSpPr>
          <p:cNvPr id="8" name="Footer Placeholder 7"/>
          <p:cNvSpPr>
            <a:spLocks noGrp="1"/>
          </p:cNvSpPr>
          <p:nvPr>
            <p:ph type="ftr" sz="quarter" idx="11"/>
          </p:nvPr>
        </p:nvSpPr>
        <p:spPr/>
        <p:txBody>
          <a:bodyPr/>
          <a:lstStyle/>
          <a:p>
            <a:endParaRPr lang="es-MX" dirty="0"/>
          </a:p>
        </p:txBody>
      </p:sp>
      <p:sp>
        <p:nvSpPr>
          <p:cNvPr id="9" name="Slide Number Placeholder 8"/>
          <p:cNvSpPr>
            <a:spLocks noGrp="1"/>
          </p:cNvSpPr>
          <p:nvPr>
            <p:ph type="sldNum" sz="quarter" idx="12"/>
          </p:nvPr>
        </p:nvSpPr>
        <p:spPr/>
        <p:txBody>
          <a:bodyPr/>
          <a:lstStyle/>
          <a:p>
            <a:fld id="{622B528D-9C45-475A-810A-78DD6C7C5B13}" type="slidenum">
              <a:rPr lang="es-MX" smtClean="0"/>
              <a:pPr/>
              <a:t>‹Nº›</a:t>
            </a:fld>
            <a:endParaRPr lang="es-MX" dirty="0"/>
          </a:p>
        </p:txBody>
      </p:sp>
    </p:spTree>
    <p:extLst>
      <p:ext uri="{BB962C8B-B14F-4D97-AF65-F5344CB8AC3E}">
        <p14:creationId xmlns:p14="http://schemas.microsoft.com/office/powerpoint/2010/main" xmlns="" val="2078503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grpSp>
        <p:nvGrpSpPr>
          <p:cNvPr id="15" name="Group 14"/>
          <p:cNvGrpSpPr/>
          <p:nvPr/>
        </p:nvGrpSpPr>
        <p:grpSpPr>
          <a:xfrm>
            <a:off x="0" y="609601"/>
            <a:ext cx="12215959" cy="1677035"/>
            <a:chOff x="0" y="2895600"/>
            <a:chExt cx="9161969" cy="1677035"/>
          </a:xfrm>
        </p:grpSpPr>
        <p:pic>
          <p:nvPicPr>
            <p:cNvPr id="16" name="Picture 15" descr="HD-ShadowLong.png"/>
            <p:cNvPicPr>
              <a:picLocks noChangeAspect="1"/>
            </p:cNvPicPr>
            <p:nvPr/>
          </p:nvPicPr>
          <p:blipFill rotWithShape="1">
            <a:blip r:embed="rId2">
              <a:extLst>
                <a:ext uri="{28A0092B-C50C-407E-A947-70E740481C1C}">
                  <a14:useLocalDpi xmlns:a14="http://schemas.microsoft.com/office/drawing/2010/main" xmlns="" val="0"/>
                </a:ext>
              </a:extLst>
            </a:blip>
            <a:srcRect l="26982" r="-217"/>
            <a:stretch/>
          </p:blipFill>
          <p:spPr>
            <a:xfrm>
              <a:off x="0" y="4251471"/>
              <a:ext cx="7644384" cy="321164"/>
            </a:xfrm>
            <a:prstGeom prst="rect">
              <a:avLst/>
            </a:prstGeom>
          </p:spPr>
        </p:pic>
        <p:pic>
          <p:nvPicPr>
            <p:cNvPr id="17" name="Picture 16" descr="HD-ShadowShort.png"/>
            <p:cNvPicPr>
              <a:picLocks noChangeAspect="1"/>
            </p:cNvPicPr>
            <p:nvPr/>
          </p:nvPicPr>
          <p:blipFill rotWithShape="1">
            <a:blip r:embed="rId3" cstate="print">
              <a:extLst>
                <a:ext uri="{28A0092B-C50C-407E-A947-70E740481C1C}">
                  <a14:useLocalDpi xmlns:a14="http://schemas.microsoft.com/office/drawing/2010/main" xmlns="" val="0"/>
                </a:ext>
              </a:extLst>
            </a:blip>
            <a:srcRect r="9871"/>
            <a:stretch/>
          </p:blipFill>
          <p:spPr>
            <a:xfrm>
              <a:off x="7717217" y="4259262"/>
              <a:ext cx="1444752" cy="144270"/>
            </a:xfrm>
            <a:prstGeom prst="rect">
              <a:avLst/>
            </a:prstGeom>
          </p:spPr>
        </p:pic>
        <p:sp>
          <p:nvSpPr>
            <p:cNvPr id="18" name="Rectangle 17"/>
            <p:cNvSpPr/>
            <p:nvPr/>
          </p:nvSpPr>
          <p:spPr>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 name="Rectangle 18"/>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036F1DBC-9928-4366-93C5-00B1A0E90842}" type="datetimeFigureOut">
              <a:rPr lang="es-MX" smtClean="0"/>
              <a:pPr/>
              <a:t>18/11/2016</a:t>
            </a:fld>
            <a:endParaRPr lang="es-MX" dirty="0"/>
          </a:p>
        </p:txBody>
      </p:sp>
      <p:sp>
        <p:nvSpPr>
          <p:cNvPr id="4" name="Footer Placeholder 3"/>
          <p:cNvSpPr>
            <a:spLocks noGrp="1"/>
          </p:cNvSpPr>
          <p:nvPr>
            <p:ph type="ftr" sz="quarter" idx="11"/>
          </p:nvPr>
        </p:nvSpPr>
        <p:spPr/>
        <p:txBody>
          <a:bodyPr/>
          <a:lstStyle/>
          <a:p>
            <a:endParaRPr lang="es-MX" dirty="0"/>
          </a:p>
        </p:txBody>
      </p:sp>
      <p:sp>
        <p:nvSpPr>
          <p:cNvPr id="5" name="Slide Number Placeholder 4"/>
          <p:cNvSpPr>
            <a:spLocks noGrp="1"/>
          </p:cNvSpPr>
          <p:nvPr>
            <p:ph type="sldNum" sz="quarter" idx="12"/>
          </p:nvPr>
        </p:nvSpPr>
        <p:spPr/>
        <p:txBody>
          <a:bodyPr/>
          <a:lstStyle/>
          <a:p>
            <a:fld id="{622B528D-9C45-475A-810A-78DD6C7C5B13}" type="slidenum">
              <a:rPr lang="es-MX" smtClean="0"/>
              <a:pPr/>
              <a:t>‹Nº›</a:t>
            </a:fld>
            <a:endParaRPr lang="es-MX" dirty="0"/>
          </a:p>
        </p:txBody>
      </p:sp>
    </p:spTree>
    <p:extLst>
      <p:ext uri="{BB962C8B-B14F-4D97-AF65-F5344CB8AC3E}">
        <p14:creationId xmlns:p14="http://schemas.microsoft.com/office/powerpoint/2010/main" xmlns="" val="122206503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pic>
        <p:nvPicPr>
          <p:cNvPr id="12" name="Picture 11" descr="HD-ShadowShort.png"/>
          <p:cNvPicPr>
            <a:picLocks noChangeAspect="1"/>
          </p:cNvPicPr>
          <p:nvPr/>
        </p:nvPicPr>
        <p:blipFill rotWithShape="1">
          <a:blip r:embed="rId2" cstate="print">
            <a:extLst>
              <a:ext uri="{28A0092B-C50C-407E-A947-70E740481C1C}">
                <a14:useLocalDpi xmlns:a14="http://schemas.microsoft.com/office/drawing/2010/main" xmlns="" val="0"/>
              </a:ext>
            </a:extLst>
          </a:blip>
          <a:srcRect r="9871"/>
          <a:stretch/>
        </p:blipFill>
        <p:spPr>
          <a:xfrm>
            <a:off x="10289623" y="1973262"/>
            <a:ext cx="1926336" cy="144270"/>
          </a:xfrm>
          <a:prstGeom prst="rect">
            <a:avLst/>
          </a:prstGeom>
        </p:spPr>
      </p:pic>
      <p:sp>
        <p:nvSpPr>
          <p:cNvPr id="14" name="Rectangle 13"/>
          <p:cNvSpPr/>
          <p:nvPr/>
        </p:nvSpPr>
        <p:spPr>
          <a:xfrm>
            <a:off x="10281026" y="609600"/>
            <a:ext cx="1910975"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036F1DBC-9928-4366-93C5-00B1A0E90842}" type="datetimeFigureOut">
              <a:rPr lang="es-MX" smtClean="0"/>
              <a:pPr/>
              <a:t>18/11/2016</a:t>
            </a:fld>
            <a:endParaRPr lang="es-MX" dirty="0"/>
          </a:p>
        </p:txBody>
      </p:sp>
      <p:sp>
        <p:nvSpPr>
          <p:cNvPr id="3" name="Footer Placeholder 2"/>
          <p:cNvSpPr>
            <a:spLocks noGrp="1"/>
          </p:cNvSpPr>
          <p:nvPr>
            <p:ph type="ftr" sz="quarter" idx="11"/>
          </p:nvPr>
        </p:nvSpPr>
        <p:spPr/>
        <p:txBody>
          <a:bodyPr/>
          <a:lstStyle/>
          <a:p>
            <a:endParaRPr lang="es-MX" dirty="0"/>
          </a:p>
        </p:txBody>
      </p:sp>
      <p:sp>
        <p:nvSpPr>
          <p:cNvPr id="4" name="Slide Number Placeholder 3"/>
          <p:cNvSpPr>
            <a:spLocks noGrp="1"/>
          </p:cNvSpPr>
          <p:nvPr>
            <p:ph type="sldNum" sz="quarter" idx="12"/>
          </p:nvPr>
        </p:nvSpPr>
        <p:spPr/>
        <p:txBody>
          <a:bodyPr/>
          <a:lstStyle/>
          <a:p>
            <a:fld id="{622B528D-9C45-475A-810A-78DD6C7C5B13}" type="slidenum">
              <a:rPr lang="es-MX" smtClean="0"/>
              <a:pPr/>
              <a:t>‹Nº›</a:t>
            </a:fld>
            <a:endParaRPr lang="es-MX" dirty="0"/>
          </a:p>
        </p:txBody>
      </p:sp>
    </p:spTree>
    <p:extLst>
      <p:ext uri="{BB962C8B-B14F-4D97-AF65-F5344CB8AC3E}">
        <p14:creationId xmlns:p14="http://schemas.microsoft.com/office/powerpoint/2010/main" xmlns="" val="177917036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grpSp>
        <p:nvGrpSpPr>
          <p:cNvPr id="17" name="Group 16"/>
          <p:cNvGrpSpPr/>
          <p:nvPr/>
        </p:nvGrpSpPr>
        <p:grpSpPr>
          <a:xfrm>
            <a:off x="0" y="609601"/>
            <a:ext cx="12215959" cy="1677035"/>
            <a:chOff x="0" y="2895600"/>
            <a:chExt cx="9161969" cy="1677035"/>
          </a:xfrm>
        </p:grpSpPr>
        <p:pic>
          <p:nvPicPr>
            <p:cNvPr id="18" name="Picture 17" descr="HD-ShadowLong.png"/>
            <p:cNvPicPr>
              <a:picLocks noChangeAspect="1"/>
            </p:cNvPicPr>
            <p:nvPr/>
          </p:nvPicPr>
          <p:blipFill rotWithShape="1">
            <a:blip r:embed="rId2">
              <a:extLst>
                <a:ext uri="{28A0092B-C50C-407E-A947-70E740481C1C}">
                  <a14:useLocalDpi xmlns:a14="http://schemas.microsoft.com/office/drawing/2010/main" xmlns="" val="0"/>
                </a:ext>
              </a:extLst>
            </a:blip>
            <a:srcRect l="26982" r="-217"/>
            <a:stretch/>
          </p:blipFill>
          <p:spPr>
            <a:xfrm>
              <a:off x="0" y="4251471"/>
              <a:ext cx="7644384" cy="321164"/>
            </a:xfrm>
            <a:prstGeom prst="rect">
              <a:avLst/>
            </a:prstGeom>
          </p:spPr>
        </p:pic>
        <p:pic>
          <p:nvPicPr>
            <p:cNvPr id="19" name="Picture 18" descr="HD-ShadowShort.png"/>
            <p:cNvPicPr>
              <a:picLocks noChangeAspect="1"/>
            </p:cNvPicPr>
            <p:nvPr/>
          </p:nvPicPr>
          <p:blipFill rotWithShape="1">
            <a:blip r:embed="rId3" cstate="print">
              <a:extLst>
                <a:ext uri="{28A0092B-C50C-407E-A947-70E740481C1C}">
                  <a14:useLocalDpi xmlns:a14="http://schemas.microsoft.com/office/drawing/2010/main" xmlns="" val="0"/>
                </a:ext>
              </a:extLst>
            </a:blip>
            <a:srcRect r="9871"/>
            <a:stretch/>
          </p:blipFill>
          <p:spPr>
            <a:xfrm>
              <a:off x="7717217" y="4259262"/>
              <a:ext cx="1444752" cy="144270"/>
            </a:xfrm>
            <a:prstGeom prst="rect">
              <a:avLst/>
            </a:prstGeom>
          </p:spPr>
        </p:pic>
        <p:sp>
          <p:nvSpPr>
            <p:cNvPr id="20" name="Rectangle 19"/>
            <p:cNvSpPr/>
            <p:nvPr/>
          </p:nvSpPr>
          <p:spPr>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20"/>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708852" y="753227"/>
            <a:ext cx="9195379" cy="1080940"/>
          </a:xfrm>
        </p:spPr>
        <p:txBody>
          <a:bodyPr anchor="ctr">
            <a:normAutofit/>
          </a:bodyPr>
          <a:lstStyle>
            <a:lvl1pPr>
              <a:defRPr sz="36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4685847" y="2336875"/>
            <a:ext cx="5218384" cy="3599313"/>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711201" y="2336874"/>
            <a:ext cx="3728320"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Date Placeholder 4"/>
          <p:cNvSpPr>
            <a:spLocks noGrp="1"/>
          </p:cNvSpPr>
          <p:nvPr>
            <p:ph type="dt" sz="half" idx="10"/>
          </p:nvPr>
        </p:nvSpPr>
        <p:spPr/>
        <p:txBody>
          <a:bodyPr/>
          <a:lstStyle/>
          <a:p>
            <a:fld id="{036F1DBC-9928-4366-93C5-00B1A0E90842}" type="datetimeFigureOut">
              <a:rPr lang="es-MX" smtClean="0"/>
              <a:pPr/>
              <a:t>18/11/2016</a:t>
            </a:fld>
            <a:endParaRPr lang="es-MX" dirty="0"/>
          </a:p>
        </p:txBody>
      </p:sp>
      <p:sp>
        <p:nvSpPr>
          <p:cNvPr id="6" name="Footer Placeholder 5"/>
          <p:cNvSpPr>
            <a:spLocks noGrp="1"/>
          </p:cNvSpPr>
          <p:nvPr>
            <p:ph type="ftr" sz="quarter" idx="11"/>
          </p:nvPr>
        </p:nvSpPr>
        <p:spPr/>
        <p:txBody>
          <a:bodyPr/>
          <a:lstStyle/>
          <a:p>
            <a:endParaRPr lang="es-MX" dirty="0"/>
          </a:p>
        </p:txBody>
      </p:sp>
      <p:sp>
        <p:nvSpPr>
          <p:cNvPr id="7" name="Slide Number Placeholder 6"/>
          <p:cNvSpPr>
            <a:spLocks noGrp="1"/>
          </p:cNvSpPr>
          <p:nvPr>
            <p:ph type="sldNum" sz="quarter" idx="12"/>
          </p:nvPr>
        </p:nvSpPr>
        <p:spPr/>
        <p:txBody>
          <a:bodyPr/>
          <a:lstStyle/>
          <a:p>
            <a:fld id="{622B528D-9C45-475A-810A-78DD6C7C5B13}" type="slidenum">
              <a:rPr lang="es-MX" smtClean="0"/>
              <a:pPr/>
              <a:t>‹Nº›</a:t>
            </a:fld>
            <a:endParaRPr lang="es-MX" dirty="0"/>
          </a:p>
        </p:txBody>
      </p:sp>
    </p:spTree>
    <p:extLst>
      <p:ext uri="{BB962C8B-B14F-4D97-AF65-F5344CB8AC3E}">
        <p14:creationId xmlns:p14="http://schemas.microsoft.com/office/powerpoint/2010/main" xmlns="" val="10374803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11/18/2016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xmlns="" val="57255520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grpSp>
        <p:nvGrpSpPr>
          <p:cNvPr id="17" name="Group 16"/>
          <p:cNvGrpSpPr/>
          <p:nvPr/>
        </p:nvGrpSpPr>
        <p:grpSpPr>
          <a:xfrm>
            <a:off x="0" y="609601"/>
            <a:ext cx="12215959" cy="1677035"/>
            <a:chOff x="0" y="2895600"/>
            <a:chExt cx="9161969" cy="1677035"/>
          </a:xfrm>
        </p:grpSpPr>
        <p:pic>
          <p:nvPicPr>
            <p:cNvPr id="18" name="Picture 17" descr="HD-ShadowLong.png"/>
            <p:cNvPicPr>
              <a:picLocks noChangeAspect="1"/>
            </p:cNvPicPr>
            <p:nvPr/>
          </p:nvPicPr>
          <p:blipFill rotWithShape="1">
            <a:blip r:embed="rId2">
              <a:extLst>
                <a:ext uri="{28A0092B-C50C-407E-A947-70E740481C1C}">
                  <a14:useLocalDpi xmlns:a14="http://schemas.microsoft.com/office/drawing/2010/main" xmlns="" val="0"/>
                </a:ext>
              </a:extLst>
            </a:blip>
            <a:srcRect l="26982" r="-217"/>
            <a:stretch/>
          </p:blipFill>
          <p:spPr>
            <a:xfrm>
              <a:off x="0" y="4251471"/>
              <a:ext cx="7644384" cy="321164"/>
            </a:xfrm>
            <a:prstGeom prst="rect">
              <a:avLst/>
            </a:prstGeom>
          </p:spPr>
        </p:pic>
        <p:pic>
          <p:nvPicPr>
            <p:cNvPr id="19" name="Picture 18" descr="HD-ShadowShort.png"/>
            <p:cNvPicPr>
              <a:picLocks noChangeAspect="1"/>
            </p:cNvPicPr>
            <p:nvPr/>
          </p:nvPicPr>
          <p:blipFill rotWithShape="1">
            <a:blip r:embed="rId3" cstate="print">
              <a:extLst>
                <a:ext uri="{28A0092B-C50C-407E-A947-70E740481C1C}">
                  <a14:useLocalDpi xmlns:a14="http://schemas.microsoft.com/office/drawing/2010/main" xmlns="" val="0"/>
                </a:ext>
              </a:extLst>
            </a:blip>
            <a:srcRect r="9871"/>
            <a:stretch/>
          </p:blipFill>
          <p:spPr>
            <a:xfrm>
              <a:off x="7717217" y="4259262"/>
              <a:ext cx="1444752" cy="144270"/>
            </a:xfrm>
            <a:prstGeom prst="rect">
              <a:avLst/>
            </a:prstGeom>
          </p:spPr>
        </p:pic>
        <p:sp>
          <p:nvSpPr>
            <p:cNvPr id="20" name="Rectangle 19"/>
            <p:cNvSpPr/>
            <p:nvPr/>
          </p:nvSpPr>
          <p:spPr>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20"/>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708852" y="753228"/>
            <a:ext cx="9195379" cy="1080938"/>
          </a:xfrm>
        </p:spPr>
        <p:txBody>
          <a:bodyPr anchor="ctr">
            <a:normAutofit/>
          </a:bodyPr>
          <a:lstStyle>
            <a:lvl1pPr>
              <a:defRPr sz="36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4681275" y="2336874"/>
            <a:ext cx="5222956"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708851" y="2336875"/>
            <a:ext cx="373131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Date Placeholder 4"/>
          <p:cNvSpPr>
            <a:spLocks noGrp="1"/>
          </p:cNvSpPr>
          <p:nvPr>
            <p:ph type="dt" sz="half" idx="10"/>
          </p:nvPr>
        </p:nvSpPr>
        <p:spPr/>
        <p:txBody>
          <a:bodyPr/>
          <a:lstStyle/>
          <a:p>
            <a:fld id="{036F1DBC-9928-4366-93C5-00B1A0E90842}" type="datetimeFigureOut">
              <a:rPr lang="es-MX" smtClean="0"/>
              <a:pPr/>
              <a:t>18/11/2016</a:t>
            </a:fld>
            <a:endParaRPr lang="es-MX" dirty="0"/>
          </a:p>
        </p:txBody>
      </p:sp>
      <p:sp>
        <p:nvSpPr>
          <p:cNvPr id="6" name="Footer Placeholder 5"/>
          <p:cNvSpPr>
            <a:spLocks noGrp="1"/>
          </p:cNvSpPr>
          <p:nvPr>
            <p:ph type="ftr" sz="quarter" idx="11"/>
          </p:nvPr>
        </p:nvSpPr>
        <p:spPr/>
        <p:txBody>
          <a:bodyPr/>
          <a:lstStyle/>
          <a:p>
            <a:endParaRPr lang="es-MX" dirty="0"/>
          </a:p>
        </p:txBody>
      </p:sp>
      <p:sp>
        <p:nvSpPr>
          <p:cNvPr id="7" name="Slide Number Placeholder 6"/>
          <p:cNvSpPr>
            <a:spLocks noGrp="1"/>
          </p:cNvSpPr>
          <p:nvPr>
            <p:ph type="sldNum" sz="quarter" idx="12"/>
          </p:nvPr>
        </p:nvSpPr>
        <p:spPr/>
        <p:txBody>
          <a:bodyPr/>
          <a:lstStyle/>
          <a:p>
            <a:fld id="{622B528D-9C45-475A-810A-78DD6C7C5B13}" type="slidenum">
              <a:rPr lang="es-MX" smtClean="0"/>
              <a:pPr/>
              <a:t>‹Nº›</a:t>
            </a:fld>
            <a:endParaRPr lang="es-MX" dirty="0"/>
          </a:p>
        </p:txBody>
      </p:sp>
    </p:spTree>
    <p:extLst>
      <p:ext uri="{BB962C8B-B14F-4D97-AF65-F5344CB8AC3E}">
        <p14:creationId xmlns:p14="http://schemas.microsoft.com/office/powerpoint/2010/main" xmlns="" val="37343901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grpSp>
        <p:nvGrpSpPr>
          <p:cNvPr id="20" name="Group 19"/>
          <p:cNvGrpSpPr/>
          <p:nvPr/>
        </p:nvGrpSpPr>
        <p:grpSpPr>
          <a:xfrm>
            <a:off x="0" y="4572001"/>
            <a:ext cx="12215959" cy="1677035"/>
            <a:chOff x="0" y="2895600"/>
            <a:chExt cx="9161969" cy="1677035"/>
          </a:xfrm>
        </p:grpSpPr>
        <p:pic>
          <p:nvPicPr>
            <p:cNvPr id="24" name="Picture 23" descr="HD-ShadowLong.png"/>
            <p:cNvPicPr>
              <a:picLocks noChangeAspect="1"/>
            </p:cNvPicPr>
            <p:nvPr/>
          </p:nvPicPr>
          <p:blipFill rotWithShape="1">
            <a:blip r:embed="rId2">
              <a:extLst>
                <a:ext uri="{28A0092B-C50C-407E-A947-70E740481C1C}">
                  <a14:useLocalDpi xmlns:a14="http://schemas.microsoft.com/office/drawing/2010/main" xmlns="" val="0"/>
                </a:ext>
              </a:extLst>
            </a:blip>
            <a:srcRect l="26982" r="-217"/>
            <a:stretch/>
          </p:blipFill>
          <p:spPr>
            <a:xfrm>
              <a:off x="0" y="4251471"/>
              <a:ext cx="7644384" cy="321164"/>
            </a:xfrm>
            <a:prstGeom prst="rect">
              <a:avLst/>
            </a:prstGeom>
          </p:spPr>
        </p:pic>
        <p:pic>
          <p:nvPicPr>
            <p:cNvPr id="25" name="Picture 24" descr="HD-ShadowShort.png"/>
            <p:cNvPicPr>
              <a:picLocks noChangeAspect="1"/>
            </p:cNvPicPr>
            <p:nvPr/>
          </p:nvPicPr>
          <p:blipFill rotWithShape="1">
            <a:blip r:embed="rId3" cstate="print">
              <a:extLst>
                <a:ext uri="{28A0092B-C50C-407E-A947-70E740481C1C}">
                  <a14:useLocalDpi xmlns:a14="http://schemas.microsoft.com/office/drawing/2010/main" xmlns="" val="0"/>
                </a:ext>
              </a:extLst>
            </a:blip>
            <a:srcRect r="9871"/>
            <a:stretch/>
          </p:blipFill>
          <p:spPr>
            <a:xfrm>
              <a:off x="7717217" y="4259262"/>
              <a:ext cx="1444752" cy="144270"/>
            </a:xfrm>
            <a:prstGeom prst="rect">
              <a:avLst/>
            </a:prstGeom>
          </p:spPr>
        </p:pic>
        <p:sp>
          <p:nvSpPr>
            <p:cNvPr id="26" name="Rectangle 25"/>
            <p:cNvSpPr/>
            <p:nvPr/>
          </p:nvSpPr>
          <p:spPr>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711204" y="4711617"/>
            <a:ext cx="9193027" cy="544482"/>
          </a:xfrm>
        </p:spPr>
        <p:txBody>
          <a:bodyPr anchor="b">
            <a:normAutofit/>
          </a:bodyPr>
          <a:lstStyle>
            <a:lvl1pPr>
              <a:defRPr sz="24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708852" y="609599"/>
            <a:ext cx="919537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711202" y="5256099"/>
            <a:ext cx="9193029" cy="547819"/>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Date Placeholder 4"/>
          <p:cNvSpPr>
            <a:spLocks noGrp="1"/>
          </p:cNvSpPr>
          <p:nvPr>
            <p:ph type="dt" sz="half" idx="10"/>
          </p:nvPr>
        </p:nvSpPr>
        <p:spPr/>
        <p:txBody>
          <a:bodyPr/>
          <a:lstStyle/>
          <a:p>
            <a:fld id="{036F1DBC-9928-4366-93C5-00B1A0E90842}" type="datetimeFigureOut">
              <a:rPr lang="es-MX" smtClean="0"/>
              <a:pPr/>
              <a:t>18/11/2016</a:t>
            </a:fld>
            <a:endParaRPr lang="es-MX" dirty="0"/>
          </a:p>
        </p:txBody>
      </p:sp>
      <p:sp>
        <p:nvSpPr>
          <p:cNvPr id="6" name="Footer Placeholder 5"/>
          <p:cNvSpPr>
            <a:spLocks noGrp="1"/>
          </p:cNvSpPr>
          <p:nvPr>
            <p:ph type="ftr" sz="quarter" idx="11"/>
          </p:nvPr>
        </p:nvSpPr>
        <p:spPr/>
        <p:txBody>
          <a:bodyPr/>
          <a:lstStyle/>
          <a:p>
            <a:endParaRPr lang="es-MX" dirty="0"/>
          </a:p>
        </p:txBody>
      </p:sp>
      <p:sp>
        <p:nvSpPr>
          <p:cNvPr id="7" name="Slide Number Placeholder 6"/>
          <p:cNvSpPr>
            <a:spLocks noGrp="1"/>
          </p:cNvSpPr>
          <p:nvPr>
            <p:ph type="sldNum" sz="quarter" idx="12"/>
          </p:nvPr>
        </p:nvSpPr>
        <p:spPr>
          <a:xfrm>
            <a:off x="10475251" y="4711311"/>
            <a:ext cx="1533115" cy="1090789"/>
          </a:xfrm>
        </p:spPr>
        <p:txBody>
          <a:bodyPr/>
          <a:lstStyle/>
          <a:p>
            <a:fld id="{622B528D-9C45-475A-810A-78DD6C7C5B13}" type="slidenum">
              <a:rPr lang="es-MX" smtClean="0"/>
              <a:pPr/>
              <a:t>‹Nº›</a:t>
            </a:fld>
            <a:endParaRPr lang="es-MX" dirty="0"/>
          </a:p>
        </p:txBody>
      </p:sp>
    </p:spTree>
    <p:extLst>
      <p:ext uri="{BB962C8B-B14F-4D97-AF65-F5344CB8AC3E}">
        <p14:creationId xmlns:p14="http://schemas.microsoft.com/office/powerpoint/2010/main" xmlns="" val="254235402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grpSp>
        <p:nvGrpSpPr>
          <p:cNvPr id="21" name="Group 20"/>
          <p:cNvGrpSpPr/>
          <p:nvPr/>
        </p:nvGrpSpPr>
        <p:grpSpPr>
          <a:xfrm>
            <a:off x="0" y="4572001"/>
            <a:ext cx="12215959" cy="1677035"/>
            <a:chOff x="0" y="2895600"/>
            <a:chExt cx="9161969" cy="1677035"/>
          </a:xfrm>
        </p:grpSpPr>
        <p:pic>
          <p:nvPicPr>
            <p:cNvPr id="22" name="Picture 21" descr="HD-ShadowLong.png"/>
            <p:cNvPicPr>
              <a:picLocks noChangeAspect="1"/>
            </p:cNvPicPr>
            <p:nvPr/>
          </p:nvPicPr>
          <p:blipFill rotWithShape="1">
            <a:blip r:embed="rId2">
              <a:extLst>
                <a:ext uri="{28A0092B-C50C-407E-A947-70E740481C1C}">
                  <a14:useLocalDpi xmlns:a14="http://schemas.microsoft.com/office/drawing/2010/main" xmlns="" val="0"/>
                </a:ext>
              </a:extLst>
            </a:blip>
            <a:srcRect l="26982" r="-217"/>
            <a:stretch/>
          </p:blipFill>
          <p:spPr>
            <a:xfrm>
              <a:off x="0" y="4251471"/>
              <a:ext cx="7644384" cy="321164"/>
            </a:xfrm>
            <a:prstGeom prst="rect">
              <a:avLst/>
            </a:prstGeom>
          </p:spPr>
        </p:pic>
        <p:pic>
          <p:nvPicPr>
            <p:cNvPr id="23" name="Picture 22" descr="HD-ShadowShort.png"/>
            <p:cNvPicPr>
              <a:picLocks noChangeAspect="1"/>
            </p:cNvPicPr>
            <p:nvPr/>
          </p:nvPicPr>
          <p:blipFill rotWithShape="1">
            <a:blip r:embed="rId3" cstate="print">
              <a:extLst>
                <a:ext uri="{28A0092B-C50C-407E-A947-70E740481C1C}">
                  <a14:useLocalDpi xmlns:a14="http://schemas.microsoft.com/office/drawing/2010/main" xmlns="" val="0"/>
                </a:ext>
              </a:extLst>
            </a:blip>
            <a:srcRect r="9871"/>
            <a:stretch/>
          </p:blipFill>
          <p:spPr>
            <a:xfrm>
              <a:off x="7717217" y="4259262"/>
              <a:ext cx="1444752" cy="144270"/>
            </a:xfrm>
            <a:prstGeom prst="rect">
              <a:avLst/>
            </a:prstGeom>
          </p:spPr>
        </p:pic>
        <p:sp>
          <p:nvSpPr>
            <p:cNvPr id="24" name="Rectangle 23"/>
            <p:cNvSpPr/>
            <p:nvPr/>
          </p:nvSpPr>
          <p:spPr>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699007" y="609597"/>
            <a:ext cx="9195379" cy="3592750"/>
          </a:xfrm>
        </p:spPr>
        <p:txBody>
          <a:bodyPr anchor="ctr"/>
          <a:lstStyle>
            <a:lvl1pPr>
              <a:defRPr sz="3200"/>
            </a:lvl1pPr>
          </a:lstStyle>
          <a:p>
            <a:r>
              <a:rPr lang="es-ES"/>
              <a:t>Haga clic para modificar el estilo de título del patrón</a:t>
            </a:r>
            <a:endParaRPr lang="en-US" dirty="0"/>
          </a:p>
        </p:txBody>
      </p:sp>
      <p:sp>
        <p:nvSpPr>
          <p:cNvPr id="4" name="Text Placeholder 3"/>
          <p:cNvSpPr>
            <a:spLocks noGrp="1"/>
          </p:cNvSpPr>
          <p:nvPr>
            <p:ph type="body" sz="half" idx="2"/>
          </p:nvPr>
        </p:nvSpPr>
        <p:spPr>
          <a:xfrm>
            <a:off x="708851" y="4710340"/>
            <a:ext cx="9185535" cy="1101764"/>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Date Placeholder 4"/>
          <p:cNvSpPr>
            <a:spLocks noGrp="1"/>
          </p:cNvSpPr>
          <p:nvPr>
            <p:ph type="dt" sz="half" idx="10"/>
          </p:nvPr>
        </p:nvSpPr>
        <p:spPr/>
        <p:txBody>
          <a:bodyPr/>
          <a:lstStyle/>
          <a:p>
            <a:fld id="{036F1DBC-9928-4366-93C5-00B1A0E90842}" type="datetimeFigureOut">
              <a:rPr lang="es-MX" smtClean="0"/>
              <a:pPr/>
              <a:t>18/11/2016</a:t>
            </a:fld>
            <a:endParaRPr lang="es-MX" dirty="0"/>
          </a:p>
        </p:txBody>
      </p:sp>
      <p:sp>
        <p:nvSpPr>
          <p:cNvPr id="6" name="Footer Placeholder 5"/>
          <p:cNvSpPr>
            <a:spLocks noGrp="1"/>
          </p:cNvSpPr>
          <p:nvPr>
            <p:ph type="ftr" sz="quarter" idx="11"/>
          </p:nvPr>
        </p:nvSpPr>
        <p:spPr/>
        <p:txBody>
          <a:bodyPr/>
          <a:lstStyle/>
          <a:p>
            <a:endParaRPr lang="es-MX" dirty="0"/>
          </a:p>
        </p:txBody>
      </p:sp>
      <p:sp>
        <p:nvSpPr>
          <p:cNvPr id="7" name="Slide Number Placeholder 6"/>
          <p:cNvSpPr>
            <a:spLocks noGrp="1"/>
          </p:cNvSpPr>
          <p:nvPr>
            <p:ph type="sldNum" sz="quarter" idx="12"/>
          </p:nvPr>
        </p:nvSpPr>
        <p:spPr>
          <a:xfrm>
            <a:off x="10475251" y="4711617"/>
            <a:ext cx="1533115" cy="1090789"/>
          </a:xfrm>
        </p:spPr>
        <p:txBody>
          <a:bodyPr/>
          <a:lstStyle/>
          <a:p>
            <a:fld id="{622B528D-9C45-475A-810A-78DD6C7C5B13}" type="slidenum">
              <a:rPr lang="es-MX" smtClean="0"/>
              <a:pPr/>
              <a:t>‹Nº›</a:t>
            </a:fld>
            <a:endParaRPr lang="es-MX" dirty="0"/>
          </a:p>
        </p:txBody>
      </p:sp>
    </p:spTree>
    <p:extLst>
      <p:ext uri="{BB962C8B-B14F-4D97-AF65-F5344CB8AC3E}">
        <p14:creationId xmlns:p14="http://schemas.microsoft.com/office/powerpoint/2010/main" xmlns="" val="209429688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grpSp>
        <p:nvGrpSpPr>
          <p:cNvPr id="29" name="Group 28"/>
          <p:cNvGrpSpPr/>
          <p:nvPr/>
        </p:nvGrpSpPr>
        <p:grpSpPr>
          <a:xfrm>
            <a:off x="0" y="4572001"/>
            <a:ext cx="12215959" cy="1677035"/>
            <a:chOff x="0" y="2895600"/>
            <a:chExt cx="9161969" cy="1677035"/>
          </a:xfrm>
        </p:grpSpPr>
        <p:pic>
          <p:nvPicPr>
            <p:cNvPr id="30" name="Picture 29" descr="HD-ShadowLong.png"/>
            <p:cNvPicPr>
              <a:picLocks noChangeAspect="1"/>
            </p:cNvPicPr>
            <p:nvPr/>
          </p:nvPicPr>
          <p:blipFill rotWithShape="1">
            <a:blip r:embed="rId2">
              <a:extLst>
                <a:ext uri="{28A0092B-C50C-407E-A947-70E740481C1C}">
                  <a14:useLocalDpi xmlns:a14="http://schemas.microsoft.com/office/drawing/2010/main" xmlns="" val="0"/>
                </a:ext>
              </a:extLst>
            </a:blip>
            <a:srcRect l="26982" r="-217"/>
            <a:stretch/>
          </p:blipFill>
          <p:spPr>
            <a:xfrm>
              <a:off x="0" y="4251471"/>
              <a:ext cx="7644384" cy="321164"/>
            </a:xfrm>
            <a:prstGeom prst="rect">
              <a:avLst/>
            </a:prstGeom>
          </p:spPr>
        </p:pic>
        <p:pic>
          <p:nvPicPr>
            <p:cNvPr id="31" name="Picture 30" descr="HD-ShadowShort.png"/>
            <p:cNvPicPr>
              <a:picLocks noChangeAspect="1"/>
            </p:cNvPicPr>
            <p:nvPr/>
          </p:nvPicPr>
          <p:blipFill rotWithShape="1">
            <a:blip r:embed="rId3" cstate="print">
              <a:extLst>
                <a:ext uri="{28A0092B-C50C-407E-A947-70E740481C1C}">
                  <a14:useLocalDpi xmlns:a14="http://schemas.microsoft.com/office/drawing/2010/main" xmlns="" val="0"/>
                </a:ext>
              </a:extLst>
            </a:blip>
            <a:srcRect r="9871"/>
            <a:stretch/>
          </p:blipFill>
          <p:spPr>
            <a:xfrm>
              <a:off x="7717217" y="4259262"/>
              <a:ext cx="1444752" cy="144270"/>
            </a:xfrm>
            <a:prstGeom prst="rect">
              <a:avLst/>
            </a:prstGeom>
          </p:spPr>
        </p:pic>
        <p:sp>
          <p:nvSpPr>
            <p:cNvPr id="32" name="Rectangle 31"/>
            <p:cNvSpPr/>
            <p:nvPr/>
          </p:nvSpPr>
          <p:spPr>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3" name="Rectangle 32"/>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1023895" y="616984"/>
            <a:ext cx="8566863" cy="3036061"/>
          </a:xfrm>
        </p:spPr>
        <p:txBody>
          <a:bodyPr anchor="ctr"/>
          <a:lstStyle>
            <a:lvl1pPr>
              <a:defRPr sz="3200"/>
            </a:lvl1pPr>
          </a:lstStyle>
          <a:p>
            <a:r>
              <a:rPr lang="es-ES"/>
              <a:t>Haga clic para modificar el estilo de título del patrón</a:t>
            </a:r>
            <a:endParaRPr lang="en-US" dirty="0"/>
          </a:p>
        </p:txBody>
      </p:sp>
      <p:sp>
        <p:nvSpPr>
          <p:cNvPr id="12" name="Text Placeholder 3"/>
          <p:cNvSpPr>
            <a:spLocks noGrp="1"/>
          </p:cNvSpPr>
          <p:nvPr>
            <p:ph type="body" sz="half" idx="13"/>
          </p:nvPr>
        </p:nvSpPr>
        <p:spPr>
          <a:xfrm>
            <a:off x="1319252" y="3660763"/>
            <a:ext cx="7983641"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4" name="Text Placeholder 3"/>
          <p:cNvSpPr>
            <a:spLocks noGrp="1"/>
          </p:cNvSpPr>
          <p:nvPr>
            <p:ph type="body" sz="half" idx="2"/>
          </p:nvPr>
        </p:nvSpPr>
        <p:spPr>
          <a:xfrm>
            <a:off x="708852" y="4710340"/>
            <a:ext cx="9205225" cy="1101764"/>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Date Placeholder 4"/>
          <p:cNvSpPr>
            <a:spLocks noGrp="1"/>
          </p:cNvSpPr>
          <p:nvPr>
            <p:ph type="dt" sz="half" idx="10"/>
          </p:nvPr>
        </p:nvSpPr>
        <p:spPr/>
        <p:txBody>
          <a:bodyPr/>
          <a:lstStyle/>
          <a:p>
            <a:fld id="{036F1DBC-9928-4366-93C5-00B1A0E90842}" type="datetimeFigureOut">
              <a:rPr lang="es-MX" smtClean="0"/>
              <a:pPr/>
              <a:t>18/11/2016</a:t>
            </a:fld>
            <a:endParaRPr lang="es-MX" dirty="0"/>
          </a:p>
        </p:txBody>
      </p:sp>
      <p:sp>
        <p:nvSpPr>
          <p:cNvPr id="6" name="Footer Placeholder 5"/>
          <p:cNvSpPr>
            <a:spLocks noGrp="1"/>
          </p:cNvSpPr>
          <p:nvPr>
            <p:ph type="ftr" sz="quarter" idx="11"/>
          </p:nvPr>
        </p:nvSpPr>
        <p:spPr/>
        <p:txBody>
          <a:bodyPr/>
          <a:lstStyle/>
          <a:p>
            <a:endParaRPr lang="es-MX" dirty="0"/>
          </a:p>
        </p:txBody>
      </p:sp>
      <p:sp>
        <p:nvSpPr>
          <p:cNvPr id="7" name="Slide Number Placeholder 6"/>
          <p:cNvSpPr>
            <a:spLocks noGrp="1"/>
          </p:cNvSpPr>
          <p:nvPr>
            <p:ph type="sldNum" sz="quarter" idx="12"/>
          </p:nvPr>
        </p:nvSpPr>
        <p:spPr>
          <a:xfrm>
            <a:off x="10475251" y="4709927"/>
            <a:ext cx="1533115" cy="1090789"/>
          </a:xfrm>
        </p:spPr>
        <p:txBody>
          <a:bodyPr/>
          <a:lstStyle/>
          <a:p>
            <a:fld id="{622B528D-9C45-475A-810A-78DD6C7C5B13}" type="slidenum">
              <a:rPr lang="es-MX" smtClean="0"/>
              <a:pPr/>
              <a:t>‹Nº›</a:t>
            </a:fld>
            <a:endParaRPr lang="es-MX" dirty="0"/>
          </a:p>
        </p:txBody>
      </p:sp>
      <p:sp>
        <p:nvSpPr>
          <p:cNvPr id="27" name="TextBox 26"/>
          <p:cNvSpPr txBox="1"/>
          <p:nvPr/>
        </p:nvSpPr>
        <p:spPr>
          <a:xfrm>
            <a:off x="361243" y="748116"/>
            <a:ext cx="711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28" name="TextBox 27"/>
          <p:cNvSpPr txBox="1"/>
          <p:nvPr/>
        </p:nvSpPr>
        <p:spPr>
          <a:xfrm>
            <a:off x="9289588" y="2998574"/>
            <a:ext cx="609600" cy="584777"/>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extLst>
      <p:ext uri="{BB962C8B-B14F-4D97-AF65-F5344CB8AC3E}">
        <p14:creationId xmlns:p14="http://schemas.microsoft.com/office/powerpoint/2010/main" xmlns="" val="97141711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grpSp>
        <p:nvGrpSpPr>
          <p:cNvPr id="22" name="Group 21"/>
          <p:cNvGrpSpPr/>
          <p:nvPr/>
        </p:nvGrpSpPr>
        <p:grpSpPr>
          <a:xfrm>
            <a:off x="0" y="4572001"/>
            <a:ext cx="12215959" cy="1677035"/>
            <a:chOff x="0" y="2895600"/>
            <a:chExt cx="9161969" cy="1677035"/>
          </a:xfrm>
        </p:grpSpPr>
        <p:pic>
          <p:nvPicPr>
            <p:cNvPr id="23" name="Picture 22" descr="HD-ShadowLong.png"/>
            <p:cNvPicPr>
              <a:picLocks noChangeAspect="1"/>
            </p:cNvPicPr>
            <p:nvPr/>
          </p:nvPicPr>
          <p:blipFill rotWithShape="1">
            <a:blip r:embed="rId2">
              <a:extLst>
                <a:ext uri="{28A0092B-C50C-407E-A947-70E740481C1C}">
                  <a14:useLocalDpi xmlns:a14="http://schemas.microsoft.com/office/drawing/2010/main" xmlns="" val="0"/>
                </a:ext>
              </a:extLst>
            </a:blip>
            <a:srcRect l="26982" r="-217"/>
            <a:stretch/>
          </p:blipFill>
          <p:spPr>
            <a:xfrm>
              <a:off x="0" y="4251471"/>
              <a:ext cx="7644384" cy="321164"/>
            </a:xfrm>
            <a:prstGeom prst="rect">
              <a:avLst/>
            </a:prstGeom>
          </p:spPr>
        </p:pic>
        <p:pic>
          <p:nvPicPr>
            <p:cNvPr id="24" name="Picture 23" descr="HD-ShadowShort.png"/>
            <p:cNvPicPr>
              <a:picLocks noChangeAspect="1"/>
            </p:cNvPicPr>
            <p:nvPr/>
          </p:nvPicPr>
          <p:blipFill rotWithShape="1">
            <a:blip r:embed="rId3" cstate="print">
              <a:extLst>
                <a:ext uri="{28A0092B-C50C-407E-A947-70E740481C1C}">
                  <a14:useLocalDpi xmlns:a14="http://schemas.microsoft.com/office/drawing/2010/main" xmlns="" val="0"/>
                </a:ext>
              </a:extLst>
            </a:blip>
            <a:srcRect r="9871"/>
            <a:stretch/>
          </p:blipFill>
          <p:spPr>
            <a:xfrm>
              <a:off x="7717217" y="4259262"/>
              <a:ext cx="1444752" cy="144270"/>
            </a:xfrm>
            <a:prstGeom prst="rect">
              <a:avLst/>
            </a:prstGeom>
          </p:spPr>
        </p:pic>
        <p:sp>
          <p:nvSpPr>
            <p:cNvPr id="25" name="Rectangle 24"/>
            <p:cNvSpPr/>
            <p:nvPr/>
          </p:nvSpPr>
          <p:spPr>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Rectangle 25"/>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708851" y="4710340"/>
            <a:ext cx="9195379" cy="589812"/>
          </a:xfrm>
        </p:spPr>
        <p:txBody>
          <a:bodyPr anchor="b"/>
          <a:lstStyle>
            <a:lvl1pPr>
              <a:defRPr sz="3200"/>
            </a:lvl1pPr>
          </a:lstStyle>
          <a:p>
            <a:r>
              <a:rPr lang="es-ES"/>
              <a:t>Haga clic para modificar el estilo de título del patrón</a:t>
            </a:r>
            <a:endParaRPr lang="en-US" dirty="0"/>
          </a:p>
        </p:txBody>
      </p:sp>
      <p:sp>
        <p:nvSpPr>
          <p:cNvPr id="4" name="Text Placeholder 3"/>
          <p:cNvSpPr>
            <a:spLocks noGrp="1"/>
          </p:cNvSpPr>
          <p:nvPr>
            <p:ph type="body" sz="half" idx="2"/>
          </p:nvPr>
        </p:nvSpPr>
        <p:spPr>
          <a:xfrm>
            <a:off x="708852" y="5300150"/>
            <a:ext cx="9195379" cy="511954"/>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Date Placeholder 4"/>
          <p:cNvSpPr>
            <a:spLocks noGrp="1"/>
          </p:cNvSpPr>
          <p:nvPr>
            <p:ph type="dt" sz="half" idx="10"/>
          </p:nvPr>
        </p:nvSpPr>
        <p:spPr/>
        <p:txBody>
          <a:bodyPr/>
          <a:lstStyle/>
          <a:p>
            <a:fld id="{036F1DBC-9928-4366-93C5-00B1A0E90842}" type="datetimeFigureOut">
              <a:rPr lang="es-MX" smtClean="0"/>
              <a:pPr/>
              <a:t>18/11/2016</a:t>
            </a:fld>
            <a:endParaRPr lang="es-MX" dirty="0"/>
          </a:p>
        </p:txBody>
      </p:sp>
      <p:sp>
        <p:nvSpPr>
          <p:cNvPr id="6" name="Footer Placeholder 5"/>
          <p:cNvSpPr>
            <a:spLocks noGrp="1"/>
          </p:cNvSpPr>
          <p:nvPr>
            <p:ph type="ftr" sz="quarter" idx="11"/>
          </p:nvPr>
        </p:nvSpPr>
        <p:spPr/>
        <p:txBody>
          <a:bodyPr/>
          <a:lstStyle/>
          <a:p>
            <a:endParaRPr lang="es-MX" dirty="0"/>
          </a:p>
        </p:txBody>
      </p:sp>
      <p:sp>
        <p:nvSpPr>
          <p:cNvPr id="7" name="Slide Number Placeholder 6"/>
          <p:cNvSpPr>
            <a:spLocks noGrp="1"/>
          </p:cNvSpPr>
          <p:nvPr>
            <p:ph type="sldNum" sz="quarter" idx="12"/>
          </p:nvPr>
        </p:nvSpPr>
        <p:spPr>
          <a:xfrm>
            <a:off x="10475251" y="4709927"/>
            <a:ext cx="1533115" cy="1090789"/>
          </a:xfrm>
        </p:spPr>
        <p:txBody>
          <a:bodyPr/>
          <a:lstStyle/>
          <a:p>
            <a:fld id="{622B528D-9C45-475A-810A-78DD6C7C5B13}" type="slidenum">
              <a:rPr lang="es-MX" smtClean="0"/>
              <a:pPr/>
              <a:t>‹Nº›</a:t>
            </a:fld>
            <a:endParaRPr lang="es-MX" dirty="0"/>
          </a:p>
        </p:txBody>
      </p:sp>
    </p:spTree>
    <p:extLst>
      <p:ext uri="{BB962C8B-B14F-4D97-AF65-F5344CB8AC3E}">
        <p14:creationId xmlns:p14="http://schemas.microsoft.com/office/powerpoint/2010/main" xmlns="" val="237421583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Columna 3">
    <p:spTree>
      <p:nvGrpSpPr>
        <p:cNvPr id="1" name=""/>
        <p:cNvGrpSpPr/>
        <p:nvPr/>
      </p:nvGrpSpPr>
      <p:grpSpPr>
        <a:xfrm>
          <a:off x="0" y="0"/>
          <a:ext cx="0" cy="0"/>
          <a:chOff x="0" y="0"/>
          <a:chExt cx="0" cy="0"/>
        </a:xfrm>
      </p:grpSpPr>
      <p:grpSp>
        <p:nvGrpSpPr>
          <p:cNvPr id="23" name="Group 22"/>
          <p:cNvGrpSpPr/>
          <p:nvPr/>
        </p:nvGrpSpPr>
        <p:grpSpPr>
          <a:xfrm>
            <a:off x="0" y="609601"/>
            <a:ext cx="12215959" cy="1677035"/>
            <a:chOff x="0" y="2895600"/>
            <a:chExt cx="9161969" cy="1677035"/>
          </a:xfrm>
        </p:grpSpPr>
        <p:pic>
          <p:nvPicPr>
            <p:cNvPr id="24" name="Picture 23" descr="HD-ShadowLong.png"/>
            <p:cNvPicPr>
              <a:picLocks noChangeAspect="1"/>
            </p:cNvPicPr>
            <p:nvPr/>
          </p:nvPicPr>
          <p:blipFill rotWithShape="1">
            <a:blip r:embed="rId2">
              <a:extLst>
                <a:ext uri="{28A0092B-C50C-407E-A947-70E740481C1C}">
                  <a14:useLocalDpi xmlns:a14="http://schemas.microsoft.com/office/drawing/2010/main" xmlns="" val="0"/>
                </a:ext>
              </a:extLst>
            </a:blip>
            <a:srcRect l="26982" r="-217"/>
            <a:stretch/>
          </p:blipFill>
          <p:spPr>
            <a:xfrm>
              <a:off x="0" y="4251471"/>
              <a:ext cx="7644384" cy="321164"/>
            </a:xfrm>
            <a:prstGeom prst="rect">
              <a:avLst/>
            </a:prstGeom>
          </p:spPr>
        </p:pic>
        <p:pic>
          <p:nvPicPr>
            <p:cNvPr id="25" name="Picture 24" descr="HD-ShadowShort.png"/>
            <p:cNvPicPr>
              <a:picLocks noChangeAspect="1"/>
            </p:cNvPicPr>
            <p:nvPr/>
          </p:nvPicPr>
          <p:blipFill rotWithShape="1">
            <a:blip r:embed="rId3" cstate="print">
              <a:extLst>
                <a:ext uri="{28A0092B-C50C-407E-A947-70E740481C1C}">
                  <a14:useLocalDpi xmlns:a14="http://schemas.microsoft.com/office/drawing/2010/main" xmlns="" val="0"/>
                </a:ext>
              </a:extLst>
            </a:blip>
            <a:srcRect r="9871"/>
            <a:stretch/>
          </p:blipFill>
          <p:spPr>
            <a:xfrm>
              <a:off x="7717217" y="4259262"/>
              <a:ext cx="1444752" cy="144270"/>
            </a:xfrm>
            <a:prstGeom prst="rect">
              <a:avLst/>
            </a:prstGeom>
          </p:spPr>
        </p:pic>
        <p:sp>
          <p:nvSpPr>
            <p:cNvPr id="26" name="Rectangle 25"/>
            <p:cNvSpPr/>
            <p:nvPr/>
          </p:nvSpPr>
          <p:spPr>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15" name="Title 1"/>
          <p:cNvSpPr>
            <a:spLocks noGrp="1"/>
          </p:cNvSpPr>
          <p:nvPr>
            <p:ph type="title"/>
          </p:nvPr>
        </p:nvSpPr>
        <p:spPr>
          <a:xfrm>
            <a:off x="708852" y="753228"/>
            <a:ext cx="9195379" cy="1080938"/>
          </a:xfrm>
        </p:spPr>
        <p:txBody>
          <a:bodyPr/>
          <a:lstStyle/>
          <a:p>
            <a:r>
              <a:rPr lang="es-ES"/>
              <a:t>Haga clic para modificar el estilo de título del patrón</a:t>
            </a:r>
            <a:endParaRPr lang="en-US" dirty="0"/>
          </a:p>
        </p:txBody>
      </p:sp>
      <p:sp>
        <p:nvSpPr>
          <p:cNvPr id="7" name="Text Placeholder 2"/>
          <p:cNvSpPr>
            <a:spLocks noGrp="1"/>
          </p:cNvSpPr>
          <p:nvPr>
            <p:ph type="body" idx="1"/>
          </p:nvPr>
        </p:nvSpPr>
        <p:spPr>
          <a:xfrm>
            <a:off x="710172" y="2329489"/>
            <a:ext cx="292608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8" name="Text Placeholder 3"/>
          <p:cNvSpPr>
            <a:spLocks noGrp="1"/>
          </p:cNvSpPr>
          <p:nvPr>
            <p:ph type="body" sz="half" idx="15"/>
          </p:nvPr>
        </p:nvSpPr>
        <p:spPr>
          <a:xfrm>
            <a:off x="719703" y="3015291"/>
            <a:ext cx="292608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9" name="Text Placeholder 4"/>
          <p:cNvSpPr>
            <a:spLocks noGrp="1"/>
          </p:cNvSpPr>
          <p:nvPr>
            <p:ph type="body" sz="quarter" idx="3"/>
          </p:nvPr>
        </p:nvSpPr>
        <p:spPr>
          <a:xfrm>
            <a:off x="3837884" y="2336873"/>
            <a:ext cx="292608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10" name="Text Placeholder 3"/>
          <p:cNvSpPr>
            <a:spLocks noGrp="1"/>
          </p:cNvSpPr>
          <p:nvPr>
            <p:ph type="body" sz="half" idx="16"/>
          </p:nvPr>
        </p:nvSpPr>
        <p:spPr>
          <a:xfrm>
            <a:off x="3839613" y="3007907"/>
            <a:ext cx="292608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11" name="Text Placeholder 4"/>
          <p:cNvSpPr>
            <a:spLocks noGrp="1"/>
          </p:cNvSpPr>
          <p:nvPr>
            <p:ph type="body" sz="quarter" idx="13"/>
          </p:nvPr>
        </p:nvSpPr>
        <p:spPr>
          <a:xfrm>
            <a:off x="6968181" y="2336873"/>
            <a:ext cx="292608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12" name="Text Placeholder 3"/>
          <p:cNvSpPr>
            <a:spLocks noGrp="1"/>
          </p:cNvSpPr>
          <p:nvPr>
            <p:ph type="body" sz="half" idx="17"/>
          </p:nvPr>
        </p:nvSpPr>
        <p:spPr>
          <a:xfrm>
            <a:off x="6978027" y="3007906"/>
            <a:ext cx="292608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3" name="Date Placeholder 2"/>
          <p:cNvSpPr>
            <a:spLocks noGrp="1"/>
          </p:cNvSpPr>
          <p:nvPr>
            <p:ph type="dt" sz="half" idx="10"/>
          </p:nvPr>
        </p:nvSpPr>
        <p:spPr/>
        <p:txBody>
          <a:bodyPr/>
          <a:lstStyle/>
          <a:p>
            <a:fld id="{036F1DBC-9928-4366-93C5-00B1A0E90842}" type="datetimeFigureOut">
              <a:rPr lang="es-MX" smtClean="0"/>
              <a:pPr/>
              <a:t>18/11/2016</a:t>
            </a:fld>
            <a:endParaRPr lang="es-MX" dirty="0"/>
          </a:p>
        </p:txBody>
      </p:sp>
      <p:sp>
        <p:nvSpPr>
          <p:cNvPr id="4" name="Footer Placeholder 3"/>
          <p:cNvSpPr>
            <a:spLocks noGrp="1"/>
          </p:cNvSpPr>
          <p:nvPr>
            <p:ph type="ftr" sz="quarter" idx="11"/>
          </p:nvPr>
        </p:nvSpPr>
        <p:spPr/>
        <p:txBody>
          <a:bodyPr/>
          <a:lstStyle/>
          <a:p>
            <a:endParaRPr lang="es-MX" dirty="0"/>
          </a:p>
        </p:txBody>
      </p:sp>
      <p:sp>
        <p:nvSpPr>
          <p:cNvPr id="5" name="Slide Number Placeholder 4"/>
          <p:cNvSpPr>
            <a:spLocks noGrp="1"/>
          </p:cNvSpPr>
          <p:nvPr>
            <p:ph type="sldNum" sz="quarter" idx="12"/>
          </p:nvPr>
        </p:nvSpPr>
        <p:spPr/>
        <p:txBody>
          <a:bodyPr/>
          <a:lstStyle/>
          <a:p>
            <a:fld id="{622B528D-9C45-475A-810A-78DD6C7C5B13}" type="slidenum">
              <a:rPr lang="es-MX" smtClean="0"/>
              <a:pPr/>
              <a:t>‹Nº›</a:t>
            </a:fld>
            <a:endParaRPr lang="es-MX" dirty="0"/>
          </a:p>
        </p:txBody>
      </p:sp>
    </p:spTree>
    <p:extLst>
      <p:ext uri="{BB962C8B-B14F-4D97-AF65-F5344CB8AC3E}">
        <p14:creationId xmlns:p14="http://schemas.microsoft.com/office/powerpoint/2010/main" xmlns="" val="392056403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Columna de imagen 3">
    <p:spTree>
      <p:nvGrpSpPr>
        <p:cNvPr id="1" name=""/>
        <p:cNvGrpSpPr/>
        <p:nvPr/>
      </p:nvGrpSpPr>
      <p:grpSpPr>
        <a:xfrm>
          <a:off x="0" y="0"/>
          <a:ext cx="0" cy="0"/>
          <a:chOff x="0" y="0"/>
          <a:chExt cx="0" cy="0"/>
        </a:xfrm>
      </p:grpSpPr>
      <p:grpSp>
        <p:nvGrpSpPr>
          <p:cNvPr id="34" name="Group 33"/>
          <p:cNvGrpSpPr/>
          <p:nvPr/>
        </p:nvGrpSpPr>
        <p:grpSpPr>
          <a:xfrm>
            <a:off x="0" y="609601"/>
            <a:ext cx="12215959" cy="1677035"/>
            <a:chOff x="0" y="2895600"/>
            <a:chExt cx="9161969" cy="1677035"/>
          </a:xfrm>
        </p:grpSpPr>
        <p:pic>
          <p:nvPicPr>
            <p:cNvPr id="35" name="Picture 34" descr="HD-ShadowLong.png"/>
            <p:cNvPicPr>
              <a:picLocks noChangeAspect="1"/>
            </p:cNvPicPr>
            <p:nvPr/>
          </p:nvPicPr>
          <p:blipFill rotWithShape="1">
            <a:blip r:embed="rId2">
              <a:extLst>
                <a:ext uri="{28A0092B-C50C-407E-A947-70E740481C1C}">
                  <a14:useLocalDpi xmlns:a14="http://schemas.microsoft.com/office/drawing/2010/main" xmlns="" val="0"/>
                </a:ext>
              </a:extLst>
            </a:blip>
            <a:srcRect l="26982" r="-217"/>
            <a:stretch/>
          </p:blipFill>
          <p:spPr>
            <a:xfrm>
              <a:off x="0" y="4251471"/>
              <a:ext cx="7644384" cy="321164"/>
            </a:xfrm>
            <a:prstGeom prst="rect">
              <a:avLst/>
            </a:prstGeom>
          </p:spPr>
        </p:pic>
        <p:pic>
          <p:nvPicPr>
            <p:cNvPr id="36" name="Picture 35" descr="HD-ShadowShort.png"/>
            <p:cNvPicPr>
              <a:picLocks noChangeAspect="1"/>
            </p:cNvPicPr>
            <p:nvPr/>
          </p:nvPicPr>
          <p:blipFill rotWithShape="1">
            <a:blip r:embed="rId3" cstate="print">
              <a:extLst>
                <a:ext uri="{28A0092B-C50C-407E-A947-70E740481C1C}">
                  <a14:useLocalDpi xmlns:a14="http://schemas.microsoft.com/office/drawing/2010/main" xmlns="" val="0"/>
                </a:ext>
              </a:extLst>
            </a:blip>
            <a:srcRect r="9871"/>
            <a:stretch/>
          </p:blipFill>
          <p:spPr>
            <a:xfrm>
              <a:off x="7717217" y="4259262"/>
              <a:ext cx="1444752" cy="144270"/>
            </a:xfrm>
            <a:prstGeom prst="rect">
              <a:avLst/>
            </a:prstGeom>
          </p:spPr>
        </p:pic>
        <p:sp>
          <p:nvSpPr>
            <p:cNvPr id="37" name="Rectangle 36"/>
            <p:cNvSpPr/>
            <p:nvPr/>
          </p:nvSpPr>
          <p:spPr>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8" name="Rectangle 37"/>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30" name="Title 1"/>
          <p:cNvSpPr>
            <a:spLocks noGrp="1"/>
          </p:cNvSpPr>
          <p:nvPr>
            <p:ph type="title"/>
          </p:nvPr>
        </p:nvSpPr>
        <p:spPr>
          <a:xfrm>
            <a:off x="708852" y="753228"/>
            <a:ext cx="9195379" cy="1080938"/>
          </a:xfrm>
        </p:spPr>
        <p:txBody>
          <a:bodyPr/>
          <a:lstStyle/>
          <a:p>
            <a:r>
              <a:rPr lang="es-ES"/>
              <a:t>Haga clic para modificar el estilo de título del patrón</a:t>
            </a:r>
            <a:endParaRPr lang="en-US" dirty="0"/>
          </a:p>
        </p:txBody>
      </p:sp>
      <p:sp>
        <p:nvSpPr>
          <p:cNvPr id="19" name="Text Placeholder 2"/>
          <p:cNvSpPr>
            <a:spLocks noGrp="1"/>
          </p:cNvSpPr>
          <p:nvPr>
            <p:ph type="body" idx="1"/>
          </p:nvPr>
        </p:nvSpPr>
        <p:spPr>
          <a:xfrm>
            <a:off x="709856" y="4297503"/>
            <a:ext cx="2923009"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20" name="Picture Placeholder 2"/>
          <p:cNvSpPr>
            <a:spLocks noGrp="1" noChangeAspect="1"/>
          </p:cNvSpPr>
          <p:nvPr>
            <p:ph type="pic" idx="15"/>
          </p:nvPr>
        </p:nvSpPr>
        <p:spPr>
          <a:xfrm>
            <a:off x="709856" y="2336873"/>
            <a:ext cx="2923009"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1" name="Text Placeholder 3"/>
          <p:cNvSpPr>
            <a:spLocks noGrp="1"/>
          </p:cNvSpPr>
          <p:nvPr>
            <p:ph type="body" sz="half" idx="18"/>
          </p:nvPr>
        </p:nvSpPr>
        <p:spPr>
          <a:xfrm>
            <a:off x="709856" y="4873765"/>
            <a:ext cx="2923009"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22" name="Text Placeholder 4"/>
          <p:cNvSpPr>
            <a:spLocks noGrp="1"/>
          </p:cNvSpPr>
          <p:nvPr>
            <p:ph type="body" sz="quarter" idx="3"/>
          </p:nvPr>
        </p:nvSpPr>
        <p:spPr>
          <a:xfrm>
            <a:off x="3827329" y="4297503"/>
            <a:ext cx="2953427"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23" name="Picture Placeholder 2"/>
          <p:cNvSpPr>
            <a:spLocks noGrp="1" noChangeAspect="1"/>
          </p:cNvSpPr>
          <p:nvPr>
            <p:ph type="pic" idx="21"/>
          </p:nvPr>
        </p:nvSpPr>
        <p:spPr>
          <a:xfrm>
            <a:off x="3827329" y="2336873"/>
            <a:ext cx="2953427"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4" name="Text Placeholder 3"/>
          <p:cNvSpPr>
            <a:spLocks noGrp="1"/>
          </p:cNvSpPr>
          <p:nvPr>
            <p:ph type="body" sz="half" idx="19"/>
          </p:nvPr>
        </p:nvSpPr>
        <p:spPr>
          <a:xfrm>
            <a:off x="3825977" y="4873764"/>
            <a:ext cx="2957339"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25" name="Text Placeholder 4"/>
          <p:cNvSpPr>
            <a:spLocks noGrp="1"/>
          </p:cNvSpPr>
          <p:nvPr>
            <p:ph type="body" sz="quarter" idx="13"/>
          </p:nvPr>
        </p:nvSpPr>
        <p:spPr>
          <a:xfrm>
            <a:off x="6974705" y="4297503"/>
            <a:ext cx="2925777"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26" name="Picture Placeholder 2"/>
          <p:cNvSpPr>
            <a:spLocks noGrp="1" noChangeAspect="1"/>
          </p:cNvSpPr>
          <p:nvPr>
            <p:ph type="pic" idx="22"/>
          </p:nvPr>
        </p:nvSpPr>
        <p:spPr>
          <a:xfrm>
            <a:off x="6974704" y="2336873"/>
            <a:ext cx="2925777"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7" name="Text Placeholder 3"/>
          <p:cNvSpPr>
            <a:spLocks noGrp="1"/>
          </p:cNvSpPr>
          <p:nvPr>
            <p:ph type="body" sz="half" idx="20"/>
          </p:nvPr>
        </p:nvSpPr>
        <p:spPr>
          <a:xfrm>
            <a:off x="6974579" y="4873762"/>
            <a:ext cx="2929652"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3" name="Date Placeholder 2"/>
          <p:cNvSpPr>
            <a:spLocks noGrp="1"/>
          </p:cNvSpPr>
          <p:nvPr>
            <p:ph type="dt" sz="half" idx="10"/>
          </p:nvPr>
        </p:nvSpPr>
        <p:spPr/>
        <p:txBody>
          <a:bodyPr/>
          <a:lstStyle/>
          <a:p>
            <a:fld id="{036F1DBC-9928-4366-93C5-00B1A0E90842}" type="datetimeFigureOut">
              <a:rPr lang="es-MX" smtClean="0"/>
              <a:pPr/>
              <a:t>18/11/2016</a:t>
            </a:fld>
            <a:endParaRPr lang="es-MX" dirty="0"/>
          </a:p>
        </p:txBody>
      </p:sp>
      <p:sp>
        <p:nvSpPr>
          <p:cNvPr id="4" name="Footer Placeholder 3"/>
          <p:cNvSpPr>
            <a:spLocks noGrp="1"/>
          </p:cNvSpPr>
          <p:nvPr>
            <p:ph type="ftr" sz="quarter" idx="11"/>
          </p:nvPr>
        </p:nvSpPr>
        <p:spPr/>
        <p:txBody>
          <a:bodyPr/>
          <a:lstStyle/>
          <a:p>
            <a:endParaRPr lang="es-MX" dirty="0"/>
          </a:p>
        </p:txBody>
      </p:sp>
      <p:sp>
        <p:nvSpPr>
          <p:cNvPr id="5" name="Slide Number Placeholder 4"/>
          <p:cNvSpPr>
            <a:spLocks noGrp="1"/>
          </p:cNvSpPr>
          <p:nvPr>
            <p:ph type="sldNum" sz="quarter" idx="12"/>
          </p:nvPr>
        </p:nvSpPr>
        <p:spPr/>
        <p:txBody>
          <a:bodyPr/>
          <a:lstStyle/>
          <a:p>
            <a:fld id="{622B528D-9C45-475A-810A-78DD6C7C5B13}" type="slidenum">
              <a:rPr lang="es-MX" smtClean="0"/>
              <a:pPr/>
              <a:t>‹Nº›</a:t>
            </a:fld>
            <a:endParaRPr lang="es-MX" dirty="0"/>
          </a:p>
        </p:txBody>
      </p:sp>
    </p:spTree>
    <p:extLst>
      <p:ext uri="{BB962C8B-B14F-4D97-AF65-F5344CB8AC3E}">
        <p14:creationId xmlns:p14="http://schemas.microsoft.com/office/powerpoint/2010/main" xmlns="" val="350734983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grpSp>
        <p:nvGrpSpPr>
          <p:cNvPr id="16" name="Group 15"/>
          <p:cNvGrpSpPr/>
          <p:nvPr/>
        </p:nvGrpSpPr>
        <p:grpSpPr>
          <a:xfrm>
            <a:off x="0" y="609601"/>
            <a:ext cx="12215959" cy="1677035"/>
            <a:chOff x="0" y="2895600"/>
            <a:chExt cx="9161969" cy="1677035"/>
          </a:xfrm>
        </p:grpSpPr>
        <p:pic>
          <p:nvPicPr>
            <p:cNvPr id="17" name="Picture 16" descr="HD-ShadowLong.png"/>
            <p:cNvPicPr>
              <a:picLocks noChangeAspect="1"/>
            </p:cNvPicPr>
            <p:nvPr/>
          </p:nvPicPr>
          <p:blipFill rotWithShape="1">
            <a:blip r:embed="rId2">
              <a:extLst>
                <a:ext uri="{28A0092B-C50C-407E-A947-70E740481C1C}">
                  <a14:useLocalDpi xmlns:a14="http://schemas.microsoft.com/office/drawing/2010/main" xmlns="" val="0"/>
                </a:ext>
              </a:extLst>
            </a:blip>
            <a:srcRect l="26982" r="-217"/>
            <a:stretch/>
          </p:blipFill>
          <p:spPr>
            <a:xfrm>
              <a:off x="0" y="4251471"/>
              <a:ext cx="7644384" cy="321164"/>
            </a:xfrm>
            <a:prstGeom prst="rect">
              <a:avLst/>
            </a:prstGeom>
          </p:spPr>
        </p:pic>
        <p:pic>
          <p:nvPicPr>
            <p:cNvPr id="18" name="Picture 17" descr="HD-ShadowShort.png"/>
            <p:cNvPicPr>
              <a:picLocks noChangeAspect="1"/>
            </p:cNvPicPr>
            <p:nvPr/>
          </p:nvPicPr>
          <p:blipFill rotWithShape="1">
            <a:blip r:embed="rId3" cstate="print">
              <a:extLst>
                <a:ext uri="{28A0092B-C50C-407E-A947-70E740481C1C}">
                  <a14:useLocalDpi xmlns:a14="http://schemas.microsoft.com/office/drawing/2010/main" xmlns="" val="0"/>
                </a:ext>
              </a:extLst>
            </a:blip>
            <a:srcRect r="9871"/>
            <a:stretch/>
          </p:blipFill>
          <p:spPr>
            <a:xfrm>
              <a:off x="7717217" y="4259262"/>
              <a:ext cx="1444752" cy="144270"/>
            </a:xfrm>
            <a:prstGeom prst="rect">
              <a:avLst/>
            </a:prstGeom>
          </p:spPr>
        </p:pic>
        <p:sp>
          <p:nvSpPr>
            <p:cNvPr id="19" name="Rectangle 18"/>
            <p:cNvSpPr/>
            <p:nvPr/>
          </p:nvSpPr>
          <p:spPr>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Rectangle 19"/>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708852" y="753228"/>
            <a:ext cx="9195379" cy="1080938"/>
          </a:xfrm>
        </p:spPr>
        <p:txBody>
          <a:bodyPr/>
          <a:lstStyle>
            <a:lvl1pPr algn="r">
              <a:defRPr/>
            </a:lvl1p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036F1DBC-9928-4366-93C5-00B1A0E90842}" type="datetimeFigureOut">
              <a:rPr lang="es-MX" smtClean="0"/>
              <a:pPr/>
              <a:t>18/11/2016</a:t>
            </a:fld>
            <a:endParaRPr lang="es-MX" dirty="0"/>
          </a:p>
        </p:txBody>
      </p:sp>
      <p:sp>
        <p:nvSpPr>
          <p:cNvPr id="5" name="Footer Placeholder 4"/>
          <p:cNvSpPr>
            <a:spLocks noGrp="1"/>
          </p:cNvSpPr>
          <p:nvPr>
            <p:ph type="ftr" sz="quarter" idx="11"/>
          </p:nvPr>
        </p:nvSpPr>
        <p:spPr/>
        <p:txBody>
          <a:bodyPr/>
          <a:lstStyle/>
          <a:p>
            <a:endParaRPr lang="es-MX" dirty="0"/>
          </a:p>
        </p:txBody>
      </p:sp>
      <p:sp>
        <p:nvSpPr>
          <p:cNvPr id="6" name="Slide Number Placeholder 5"/>
          <p:cNvSpPr>
            <a:spLocks noGrp="1"/>
          </p:cNvSpPr>
          <p:nvPr>
            <p:ph type="sldNum" sz="quarter" idx="12"/>
          </p:nvPr>
        </p:nvSpPr>
        <p:spPr/>
        <p:txBody>
          <a:bodyPr/>
          <a:lstStyle/>
          <a:p>
            <a:fld id="{622B528D-9C45-475A-810A-78DD6C7C5B13}" type="slidenum">
              <a:rPr lang="es-MX" smtClean="0"/>
              <a:pPr/>
              <a:t>‹Nº›</a:t>
            </a:fld>
            <a:endParaRPr lang="es-MX" dirty="0"/>
          </a:p>
        </p:txBody>
      </p:sp>
    </p:spTree>
    <p:extLst>
      <p:ext uri="{BB962C8B-B14F-4D97-AF65-F5344CB8AC3E}">
        <p14:creationId xmlns:p14="http://schemas.microsoft.com/office/powerpoint/2010/main" xmlns="" val="152825303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grpSp>
        <p:nvGrpSpPr>
          <p:cNvPr id="14" name="Group 13"/>
          <p:cNvGrpSpPr/>
          <p:nvPr/>
        </p:nvGrpSpPr>
        <p:grpSpPr>
          <a:xfrm rot="5400000">
            <a:off x="7244167" y="2519146"/>
            <a:ext cx="6862555" cy="1824265"/>
            <a:chOff x="2281445" y="609600"/>
            <a:chExt cx="6862555" cy="1368199"/>
          </a:xfrm>
        </p:grpSpPr>
        <p:sp>
          <p:nvSpPr>
            <p:cNvPr id="12" name="Rectangle 11"/>
            <p:cNvSpPr/>
            <p:nvPr/>
          </p:nvSpPr>
          <p:spPr>
            <a:xfrm>
              <a:off x="2281445" y="609601"/>
              <a:ext cx="5285695"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7710769" y="609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Vertical Title 1"/>
          <p:cNvSpPr>
            <a:spLocks noGrp="1"/>
          </p:cNvSpPr>
          <p:nvPr>
            <p:ph type="title" orient="vert"/>
          </p:nvPr>
        </p:nvSpPr>
        <p:spPr>
          <a:xfrm>
            <a:off x="9953064" y="609597"/>
            <a:ext cx="1426136" cy="4461936"/>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80322" y="609599"/>
            <a:ext cx="8768479" cy="5326589"/>
          </a:xfr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a:xfrm>
            <a:off x="6705525" y="5936189"/>
            <a:ext cx="2743200" cy="365125"/>
          </a:xfrm>
        </p:spPr>
        <p:txBody>
          <a:bodyPr/>
          <a:lstStyle/>
          <a:p>
            <a:fld id="{036F1DBC-9928-4366-93C5-00B1A0E90842}" type="datetimeFigureOut">
              <a:rPr lang="es-MX" smtClean="0"/>
              <a:pPr/>
              <a:t>18/11/2016</a:t>
            </a:fld>
            <a:endParaRPr lang="es-MX" dirty="0"/>
          </a:p>
        </p:txBody>
      </p:sp>
      <p:sp>
        <p:nvSpPr>
          <p:cNvPr id="5" name="Footer Placeholder 4"/>
          <p:cNvSpPr>
            <a:spLocks noGrp="1"/>
          </p:cNvSpPr>
          <p:nvPr>
            <p:ph type="ftr" sz="quarter" idx="11"/>
          </p:nvPr>
        </p:nvSpPr>
        <p:spPr>
          <a:xfrm>
            <a:off x="680322" y="5936190"/>
            <a:ext cx="6025279" cy="365125"/>
          </a:xfrm>
        </p:spPr>
        <p:txBody>
          <a:bodyPr/>
          <a:lstStyle/>
          <a:p>
            <a:endParaRPr lang="es-MX" dirty="0"/>
          </a:p>
        </p:txBody>
      </p:sp>
      <p:sp>
        <p:nvSpPr>
          <p:cNvPr id="6" name="Slide Number Placeholder 5"/>
          <p:cNvSpPr>
            <a:spLocks noGrp="1"/>
          </p:cNvSpPr>
          <p:nvPr>
            <p:ph type="sldNum" sz="quarter" idx="12"/>
          </p:nvPr>
        </p:nvSpPr>
        <p:spPr>
          <a:xfrm>
            <a:off x="9908203" y="5432500"/>
            <a:ext cx="1532848" cy="1273100"/>
          </a:xfrm>
        </p:spPr>
        <p:txBody>
          <a:bodyPr anchor="t"/>
          <a:lstStyle>
            <a:lvl1pPr algn="ctr">
              <a:defRPr/>
            </a:lvl1pPr>
          </a:lstStyle>
          <a:p>
            <a:fld id="{622B528D-9C45-475A-810A-78DD6C7C5B13}" type="slidenum">
              <a:rPr lang="es-MX" smtClean="0"/>
              <a:pPr/>
              <a:t>‹Nº›</a:t>
            </a:fld>
            <a:endParaRPr lang="es-MX" dirty="0"/>
          </a:p>
        </p:txBody>
      </p:sp>
    </p:spTree>
    <p:extLst>
      <p:ext uri="{BB962C8B-B14F-4D97-AF65-F5344CB8AC3E}">
        <p14:creationId xmlns:p14="http://schemas.microsoft.com/office/powerpoint/2010/main" xmlns="" val="5864180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7" name="Group 6"/>
          <p:cNvGrpSpPr/>
          <p:nvPr/>
        </p:nvGrpSpPr>
        <p:grpSpPr>
          <a:xfrm>
            <a:off x="-11288" y="-8468"/>
            <a:ext cx="12226405" cy="6874935"/>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2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461" y="2404534"/>
            <a:ext cx="7768959" cy="1646302"/>
          </a:xfrm>
        </p:spPr>
        <p:txBody>
          <a:bodyPr anchor="b">
            <a:noAutofit/>
          </a:bodyPr>
          <a:lstStyle>
            <a:lvl1pPr algn="r">
              <a:defRPr sz="5400">
                <a:solidFill>
                  <a:schemeClr val="accent1"/>
                </a:solidFill>
              </a:defRPr>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507461" y="4050835"/>
            <a:ext cx="776895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D51E12C4-8FB4-4E9B-9BD6-68B2854370F6}" type="datetimeFigureOut">
              <a:rPr lang="es-MX" smtClean="0">
                <a:solidFill>
                  <a:prstClr val="black">
                    <a:tint val="75000"/>
                  </a:prstClr>
                </a:solidFill>
              </a:rPr>
              <a:pPr/>
              <a:t>18/11/2016</a:t>
            </a:fld>
            <a:endParaRPr lang="es-MX">
              <a:solidFill>
                <a:prstClr val="black">
                  <a:tint val="75000"/>
                </a:prstClr>
              </a:solidFill>
            </a:endParaRPr>
          </a:p>
        </p:txBody>
      </p:sp>
      <p:sp>
        <p:nvSpPr>
          <p:cNvPr id="5" name="Footer Placeholder 4"/>
          <p:cNvSpPr>
            <a:spLocks noGrp="1"/>
          </p:cNvSpPr>
          <p:nvPr>
            <p:ph type="ftr" sz="quarter" idx="11"/>
          </p:nvPr>
        </p:nvSpPr>
        <p:spPr/>
        <p:txBody>
          <a:bodyPr/>
          <a:lstStyle/>
          <a:p>
            <a:endParaRPr lang="es-MX">
              <a:solidFill>
                <a:prstClr val="black">
                  <a:tint val="75000"/>
                </a:prstClr>
              </a:solidFill>
            </a:endParaRPr>
          </a:p>
        </p:txBody>
      </p:sp>
      <p:sp>
        <p:nvSpPr>
          <p:cNvPr id="6" name="Slide Number Placeholder 5"/>
          <p:cNvSpPr>
            <a:spLocks noGrp="1"/>
          </p:cNvSpPr>
          <p:nvPr>
            <p:ph type="sldNum" sz="quarter" idx="12"/>
          </p:nvPr>
        </p:nvSpPr>
        <p:spPr/>
        <p:txBody>
          <a:bodyPr/>
          <a:lstStyle/>
          <a:p>
            <a:fld id="{6C6C16C3-A198-425B-86DF-5EDFEAB54E93}" type="slidenum">
              <a:rPr lang="es-MX" smtClean="0">
                <a:solidFill>
                  <a:srgbClr val="90C226"/>
                </a:solidFill>
              </a:rPr>
              <a:pPr/>
              <a:t>‹Nº›</a:t>
            </a:fld>
            <a:endParaRPr lang="es-MX">
              <a:solidFill>
                <a:srgbClr val="90C226"/>
              </a:solidFill>
            </a:endParaRPr>
          </a:p>
        </p:txBody>
      </p:sp>
    </p:spTree>
    <p:extLst>
      <p:ext uri="{BB962C8B-B14F-4D97-AF65-F5344CB8AC3E}">
        <p14:creationId xmlns:p14="http://schemas.microsoft.com/office/powerpoint/2010/main" xmlns="" val="38408773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8" name="Rectangle 7"/>
          <p:cNvSpPr/>
          <p:nvPr/>
        </p:nvSpPr>
        <p:spPr>
          <a:xfrm>
            <a:off x="11292840" y="0"/>
            <a:ext cx="914400" cy="6858000"/>
          </a:xfrm>
          <a:prstGeom prst="rect">
            <a:avLst/>
          </a:prstGeom>
          <a:solidFill>
            <a:srgbClr val="30303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261872" y="758952"/>
            <a:ext cx="9418320" cy="4041648"/>
          </a:xfrm>
        </p:spPr>
        <p:txBody>
          <a:bodyPr anchor="b">
            <a:normAutofit/>
          </a:bodyPr>
          <a:lstStyle>
            <a:lvl1pPr>
              <a:lnSpc>
                <a:spcPct val="85000"/>
              </a:lnSpc>
              <a:defRPr sz="7200" b="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261872" y="4800600"/>
            <a:ext cx="9418320" cy="1691640"/>
          </a:xfrm>
        </p:spPr>
        <p:txBody>
          <a:bodyPr anchor="t">
            <a:normAutofit/>
          </a:bodyPr>
          <a:lstStyle>
            <a:lvl1pPr marL="0" indent="0">
              <a:buNone/>
              <a:defRPr sz="2200">
                <a:solidFill>
                  <a:schemeClr val="tx1">
                    <a:lumMod val="6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smtClean="0"/>
              <a:pPr/>
              <a:t>11/18/2016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
        <p:nvSpPr>
          <p:cNvPr id="7" name="Rectangle 6"/>
          <p:cNvSpPr/>
          <p:nvPr/>
        </p:nvSpPr>
        <p:spPr>
          <a:xfrm>
            <a:off x="0" y="0"/>
            <a:ext cx="457200" cy="6858000"/>
          </a:xfrm>
          <a:prstGeom prst="rect">
            <a:avLst/>
          </a:prstGeom>
          <a:solidFill>
            <a:srgbClr val="303030"/>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xmlns="" val="150518637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D51E12C4-8FB4-4E9B-9BD6-68B2854370F6}" type="datetimeFigureOut">
              <a:rPr lang="es-MX" smtClean="0">
                <a:solidFill>
                  <a:prstClr val="black">
                    <a:tint val="75000"/>
                  </a:prstClr>
                </a:solidFill>
              </a:rPr>
              <a:pPr/>
              <a:t>18/11/2016</a:t>
            </a:fld>
            <a:endParaRPr lang="es-MX">
              <a:solidFill>
                <a:prstClr val="black">
                  <a:tint val="75000"/>
                </a:prstClr>
              </a:solidFill>
            </a:endParaRPr>
          </a:p>
        </p:txBody>
      </p:sp>
      <p:sp>
        <p:nvSpPr>
          <p:cNvPr id="5" name="Footer Placeholder 4"/>
          <p:cNvSpPr>
            <a:spLocks noGrp="1"/>
          </p:cNvSpPr>
          <p:nvPr>
            <p:ph type="ftr" sz="quarter" idx="11"/>
          </p:nvPr>
        </p:nvSpPr>
        <p:spPr/>
        <p:txBody>
          <a:bodyPr/>
          <a:lstStyle/>
          <a:p>
            <a:endParaRPr lang="es-MX">
              <a:solidFill>
                <a:prstClr val="black">
                  <a:tint val="75000"/>
                </a:prstClr>
              </a:solidFill>
            </a:endParaRPr>
          </a:p>
        </p:txBody>
      </p:sp>
      <p:sp>
        <p:nvSpPr>
          <p:cNvPr id="6" name="Slide Number Placeholder 5"/>
          <p:cNvSpPr>
            <a:spLocks noGrp="1"/>
          </p:cNvSpPr>
          <p:nvPr>
            <p:ph type="sldNum" sz="quarter" idx="12"/>
          </p:nvPr>
        </p:nvSpPr>
        <p:spPr/>
        <p:txBody>
          <a:bodyPr/>
          <a:lstStyle/>
          <a:p>
            <a:fld id="{6C6C16C3-A198-425B-86DF-5EDFEAB54E93}" type="slidenum">
              <a:rPr lang="es-MX" smtClean="0">
                <a:solidFill>
                  <a:srgbClr val="90C226"/>
                </a:solidFill>
              </a:rPr>
              <a:pPr/>
              <a:t>‹Nº›</a:t>
            </a:fld>
            <a:endParaRPr lang="es-MX">
              <a:solidFill>
                <a:srgbClr val="90C226"/>
              </a:solidFill>
            </a:endParaRPr>
          </a:p>
        </p:txBody>
      </p:sp>
    </p:spTree>
    <p:extLst>
      <p:ext uri="{BB962C8B-B14F-4D97-AF65-F5344CB8AC3E}">
        <p14:creationId xmlns:p14="http://schemas.microsoft.com/office/powerpoint/2010/main" xmlns="" val="96105468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812798" y="2700869"/>
            <a:ext cx="8463620" cy="1826581"/>
          </a:xfrm>
        </p:spPr>
        <p:txBody>
          <a:bodyPr anchor="b"/>
          <a:lstStyle>
            <a:lvl1pPr algn="l">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812798" y="4527448"/>
            <a:ext cx="8463620"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D51E12C4-8FB4-4E9B-9BD6-68B2854370F6}" type="datetimeFigureOut">
              <a:rPr lang="es-MX" smtClean="0">
                <a:solidFill>
                  <a:prstClr val="black">
                    <a:tint val="75000"/>
                  </a:prstClr>
                </a:solidFill>
              </a:rPr>
              <a:pPr/>
              <a:t>18/11/2016</a:t>
            </a:fld>
            <a:endParaRPr lang="es-MX">
              <a:solidFill>
                <a:prstClr val="black">
                  <a:tint val="75000"/>
                </a:prstClr>
              </a:solidFill>
            </a:endParaRPr>
          </a:p>
        </p:txBody>
      </p:sp>
      <p:sp>
        <p:nvSpPr>
          <p:cNvPr id="5" name="Footer Placeholder 4"/>
          <p:cNvSpPr>
            <a:spLocks noGrp="1"/>
          </p:cNvSpPr>
          <p:nvPr>
            <p:ph type="ftr" sz="quarter" idx="11"/>
          </p:nvPr>
        </p:nvSpPr>
        <p:spPr/>
        <p:txBody>
          <a:bodyPr/>
          <a:lstStyle/>
          <a:p>
            <a:endParaRPr lang="es-MX">
              <a:solidFill>
                <a:prstClr val="black">
                  <a:tint val="75000"/>
                </a:prstClr>
              </a:solidFill>
            </a:endParaRPr>
          </a:p>
        </p:txBody>
      </p:sp>
      <p:sp>
        <p:nvSpPr>
          <p:cNvPr id="6" name="Slide Number Placeholder 5"/>
          <p:cNvSpPr>
            <a:spLocks noGrp="1"/>
          </p:cNvSpPr>
          <p:nvPr>
            <p:ph type="sldNum" sz="quarter" idx="12"/>
          </p:nvPr>
        </p:nvSpPr>
        <p:spPr/>
        <p:txBody>
          <a:bodyPr/>
          <a:lstStyle/>
          <a:p>
            <a:fld id="{6C6C16C3-A198-425B-86DF-5EDFEAB54E93}" type="slidenum">
              <a:rPr lang="es-MX" smtClean="0">
                <a:solidFill>
                  <a:srgbClr val="90C226"/>
                </a:solidFill>
              </a:rPr>
              <a:pPr/>
              <a:t>‹Nº›</a:t>
            </a:fld>
            <a:endParaRPr lang="es-MX">
              <a:solidFill>
                <a:srgbClr val="90C226"/>
              </a:solidFill>
            </a:endParaRPr>
          </a:p>
        </p:txBody>
      </p:sp>
    </p:spTree>
    <p:extLst>
      <p:ext uri="{BB962C8B-B14F-4D97-AF65-F5344CB8AC3E}">
        <p14:creationId xmlns:p14="http://schemas.microsoft.com/office/powerpoint/2010/main" xmlns="" val="423754193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a:xfrm>
            <a:off x="812800" y="609600"/>
            <a:ext cx="8463619" cy="1320800"/>
          </a:xfrm>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812801" y="2160589"/>
            <a:ext cx="411747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5158939" y="2160590"/>
            <a:ext cx="411748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D51E12C4-8FB4-4E9B-9BD6-68B2854370F6}" type="datetimeFigureOut">
              <a:rPr lang="es-MX" smtClean="0">
                <a:solidFill>
                  <a:prstClr val="black">
                    <a:tint val="75000"/>
                  </a:prstClr>
                </a:solidFill>
              </a:rPr>
              <a:pPr/>
              <a:t>18/11/2016</a:t>
            </a:fld>
            <a:endParaRPr lang="es-MX">
              <a:solidFill>
                <a:prstClr val="black">
                  <a:tint val="75000"/>
                </a:prstClr>
              </a:solidFill>
            </a:endParaRPr>
          </a:p>
        </p:txBody>
      </p:sp>
      <p:sp>
        <p:nvSpPr>
          <p:cNvPr id="6" name="Footer Placeholder 5"/>
          <p:cNvSpPr>
            <a:spLocks noGrp="1"/>
          </p:cNvSpPr>
          <p:nvPr>
            <p:ph type="ftr" sz="quarter" idx="11"/>
          </p:nvPr>
        </p:nvSpPr>
        <p:spPr/>
        <p:txBody>
          <a:bodyPr/>
          <a:lstStyle/>
          <a:p>
            <a:endParaRPr lang="es-MX">
              <a:solidFill>
                <a:prstClr val="black">
                  <a:tint val="75000"/>
                </a:prstClr>
              </a:solidFill>
            </a:endParaRPr>
          </a:p>
        </p:txBody>
      </p:sp>
      <p:sp>
        <p:nvSpPr>
          <p:cNvPr id="7" name="Slide Number Placeholder 6"/>
          <p:cNvSpPr>
            <a:spLocks noGrp="1"/>
          </p:cNvSpPr>
          <p:nvPr>
            <p:ph type="sldNum" sz="quarter" idx="12"/>
          </p:nvPr>
        </p:nvSpPr>
        <p:spPr/>
        <p:txBody>
          <a:bodyPr/>
          <a:lstStyle/>
          <a:p>
            <a:fld id="{6C6C16C3-A198-425B-86DF-5EDFEAB54E93}" type="slidenum">
              <a:rPr lang="es-MX" smtClean="0">
                <a:solidFill>
                  <a:srgbClr val="90C226"/>
                </a:solidFill>
              </a:rPr>
              <a:pPr/>
              <a:t>‹Nº›</a:t>
            </a:fld>
            <a:endParaRPr lang="es-MX">
              <a:solidFill>
                <a:srgbClr val="90C226"/>
              </a:solidFill>
            </a:endParaRPr>
          </a:p>
        </p:txBody>
      </p:sp>
    </p:spTree>
    <p:extLst>
      <p:ext uri="{BB962C8B-B14F-4D97-AF65-F5344CB8AC3E}">
        <p14:creationId xmlns:p14="http://schemas.microsoft.com/office/powerpoint/2010/main" xmlns="" val="152513245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812800" y="609600"/>
            <a:ext cx="8463617" cy="1320800"/>
          </a:xfrm>
        </p:spPr>
        <p:txBody>
          <a:bodyPr/>
          <a:lstStyle>
            <a:lvl1pPr>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812799" y="2160983"/>
            <a:ext cx="4120896"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Content Placeholder 3"/>
          <p:cNvSpPr>
            <a:spLocks noGrp="1"/>
          </p:cNvSpPr>
          <p:nvPr>
            <p:ph sz="half" idx="2"/>
          </p:nvPr>
        </p:nvSpPr>
        <p:spPr>
          <a:xfrm>
            <a:off x="812799" y="2737247"/>
            <a:ext cx="4120896" cy="3304117"/>
          </a:xfrm>
        </p:spPr>
        <p:txBody>
          <a:bodyPr>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5155520" y="2160983"/>
            <a:ext cx="4120896"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Content Placeholder 5"/>
          <p:cNvSpPr>
            <a:spLocks noGrp="1"/>
          </p:cNvSpPr>
          <p:nvPr>
            <p:ph sz="quarter" idx="4"/>
          </p:nvPr>
        </p:nvSpPr>
        <p:spPr>
          <a:xfrm>
            <a:off x="5155520" y="2737247"/>
            <a:ext cx="4120896" cy="3304117"/>
          </a:xfrm>
        </p:spPr>
        <p:txBody>
          <a:bodyPr>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D51E12C4-8FB4-4E9B-9BD6-68B2854370F6}" type="datetimeFigureOut">
              <a:rPr lang="es-MX" smtClean="0">
                <a:solidFill>
                  <a:prstClr val="black">
                    <a:tint val="75000"/>
                  </a:prstClr>
                </a:solidFill>
              </a:rPr>
              <a:pPr/>
              <a:t>18/11/2016</a:t>
            </a:fld>
            <a:endParaRPr lang="es-MX">
              <a:solidFill>
                <a:prstClr val="black">
                  <a:tint val="75000"/>
                </a:prstClr>
              </a:solidFill>
            </a:endParaRPr>
          </a:p>
        </p:txBody>
      </p:sp>
      <p:sp>
        <p:nvSpPr>
          <p:cNvPr id="8" name="Footer Placeholder 7"/>
          <p:cNvSpPr>
            <a:spLocks noGrp="1"/>
          </p:cNvSpPr>
          <p:nvPr>
            <p:ph type="ftr" sz="quarter" idx="11"/>
          </p:nvPr>
        </p:nvSpPr>
        <p:spPr/>
        <p:txBody>
          <a:bodyPr/>
          <a:lstStyle/>
          <a:p>
            <a:endParaRPr lang="es-MX">
              <a:solidFill>
                <a:prstClr val="black">
                  <a:tint val="75000"/>
                </a:prstClr>
              </a:solidFill>
            </a:endParaRPr>
          </a:p>
        </p:txBody>
      </p:sp>
      <p:sp>
        <p:nvSpPr>
          <p:cNvPr id="9" name="Slide Number Placeholder 8"/>
          <p:cNvSpPr>
            <a:spLocks noGrp="1"/>
          </p:cNvSpPr>
          <p:nvPr>
            <p:ph type="sldNum" sz="quarter" idx="12"/>
          </p:nvPr>
        </p:nvSpPr>
        <p:spPr/>
        <p:txBody>
          <a:bodyPr/>
          <a:lstStyle/>
          <a:p>
            <a:fld id="{6C6C16C3-A198-425B-86DF-5EDFEAB54E93}" type="slidenum">
              <a:rPr lang="es-MX" smtClean="0">
                <a:solidFill>
                  <a:srgbClr val="90C226"/>
                </a:solidFill>
              </a:rPr>
              <a:pPr/>
              <a:t>‹Nº›</a:t>
            </a:fld>
            <a:endParaRPr lang="es-MX">
              <a:solidFill>
                <a:srgbClr val="90C226"/>
              </a:solidFill>
            </a:endParaRPr>
          </a:p>
        </p:txBody>
      </p:sp>
    </p:spTree>
    <p:extLst>
      <p:ext uri="{BB962C8B-B14F-4D97-AF65-F5344CB8AC3E}">
        <p14:creationId xmlns:p14="http://schemas.microsoft.com/office/powerpoint/2010/main" xmlns="" val="15108005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a:xfrm>
            <a:off x="812799" y="609600"/>
            <a:ext cx="8463619" cy="1320800"/>
          </a:xfrm>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D51E12C4-8FB4-4E9B-9BD6-68B2854370F6}" type="datetimeFigureOut">
              <a:rPr lang="es-MX" smtClean="0">
                <a:solidFill>
                  <a:prstClr val="black">
                    <a:tint val="75000"/>
                  </a:prstClr>
                </a:solidFill>
              </a:rPr>
              <a:pPr/>
              <a:t>18/11/2016</a:t>
            </a:fld>
            <a:endParaRPr lang="es-MX">
              <a:solidFill>
                <a:prstClr val="black">
                  <a:tint val="75000"/>
                </a:prstClr>
              </a:solidFill>
            </a:endParaRPr>
          </a:p>
        </p:txBody>
      </p:sp>
      <p:sp>
        <p:nvSpPr>
          <p:cNvPr id="4" name="Footer Placeholder 3"/>
          <p:cNvSpPr>
            <a:spLocks noGrp="1"/>
          </p:cNvSpPr>
          <p:nvPr>
            <p:ph type="ftr" sz="quarter" idx="11"/>
          </p:nvPr>
        </p:nvSpPr>
        <p:spPr/>
        <p:txBody>
          <a:bodyPr/>
          <a:lstStyle/>
          <a:p>
            <a:endParaRPr lang="es-MX">
              <a:solidFill>
                <a:prstClr val="black">
                  <a:tint val="75000"/>
                </a:prstClr>
              </a:solidFill>
            </a:endParaRPr>
          </a:p>
        </p:txBody>
      </p:sp>
      <p:sp>
        <p:nvSpPr>
          <p:cNvPr id="5" name="Slide Number Placeholder 4"/>
          <p:cNvSpPr>
            <a:spLocks noGrp="1"/>
          </p:cNvSpPr>
          <p:nvPr>
            <p:ph type="sldNum" sz="quarter" idx="12"/>
          </p:nvPr>
        </p:nvSpPr>
        <p:spPr/>
        <p:txBody>
          <a:bodyPr/>
          <a:lstStyle/>
          <a:p>
            <a:fld id="{6C6C16C3-A198-425B-86DF-5EDFEAB54E93}" type="slidenum">
              <a:rPr lang="es-MX" smtClean="0">
                <a:solidFill>
                  <a:srgbClr val="90C226"/>
                </a:solidFill>
              </a:rPr>
              <a:pPr/>
              <a:t>‹Nº›</a:t>
            </a:fld>
            <a:endParaRPr lang="es-MX">
              <a:solidFill>
                <a:srgbClr val="90C226"/>
              </a:solidFill>
            </a:endParaRPr>
          </a:p>
        </p:txBody>
      </p:sp>
    </p:spTree>
    <p:extLst>
      <p:ext uri="{BB962C8B-B14F-4D97-AF65-F5344CB8AC3E}">
        <p14:creationId xmlns:p14="http://schemas.microsoft.com/office/powerpoint/2010/main" xmlns="" val="104325152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51E12C4-8FB4-4E9B-9BD6-68B2854370F6}" type="datetimeFigureOut">
              <a:rPr lang="es-MX" smtClean="0">
                <a:solidFill>
                  <a:prstClr val="black">
                    <a:tint val="75000"/>
                  </a:prstClr>
                </a:solidFill>
              </a:rPr>
              <a:pPr/>
              <a:t>18/11/2016</a:t>
            </a:fld>
            <a:endParaRPr lang="es-MX">
              <a:solidFill>
                <a:prstClr val="black">
                  <a:tint val="75000"/>
                </a:prstClr>
              </a:solidFill>
            </a:endParaRPr>
          </a:p>
        </p:txBody>
      </p:sp>
      <p:sp>
        <p:nvSpPr>
          <p:cNvPr id="3" name="Footer Placeholder 2"/>
          <p:cNvSpPr>
            <a:spLocks noGrp="1"/>
          </p:cNvSpPr>
          <p:nvPr>
            <p:ph type="ftr" sz="quarter" idx="11"/>
          </p:nvPr>
        </p:nvSpPr>
        <p:spPr/>
        <p:txBody>
          <a:bodyPr/>
          <a:lstStyle/>
          <a:p>
            <a:endParaRPr lang="es-MX">
              <a:solidFill>
                <a:prstClr val="black">
                  <a:tint val="75000"/>
                </a:prstClr>
              </a:solidFill>
            </a:endParaRPr>
          </a:p>
        </p:txBody>
      </p:sp>
      <p:sp>
        <p:nvSpPr>
          <p:cNvPr id="4" name="Slide Number Placeholder 3"/>
          <p:cNvSpPr>
            <a:spLocks noGrp="1"/>
          </p:cNvSpPr>
          <p:nvPr>
            <p:ph type="sldNum" sz="quarter" idx="12"/>
          </p:nvPr>
        </p:nvSpPr>
        <p:spPr/>
        <p:txBody>
          <a:bodyPr/>
          <a:lstStyle/>
          <a:p>
            <a:fld id="{6C6C16C3-A198-425B-86DF-5EDFEAB54E93}" type="slidenum">
              <a:rPr lang="es-MX" smtClean="0">
                <a:solidFill>
                  <a:srgbClr val="90C226"/>
                </a:solidFill>
              </a:rPr>
              <a:pPr/>
              <a:t>‹Nº›</a:t>
            </a:fld>
            <a:endParaRPr lang="es-MX">
              <a:solidFill>
                <a:srgbClr val="90C226"/>
              </a:solidFill>
            </a:endParaRPr>
          </a:p>
        </p:txBody>
      </p:sp>
    </p:spTree>
    <p:extLst>
      <p:ext uri="{BB962C8B-B14F-4D97-AF65-F5344CB8AC3E}">
        <p14:creationId xmlns:p14="http://schemas.microsoft.com/office/powerpoint/2010/main" xmlns="" val="400432321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12799" y="1498604"/>
            <a:ext cx="3720243" cy="1278466"/>
          </a:xfrm>
        </p:spPr>
        <p:txBody>
          <a:bodyPr anchor="b">
            <a:normAutofit/>
          </a:bodyPr>
          <a:lstStyle>
            <a:lvl1pPr>
              <a:defRPr sz="20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4761701" y="514926"/>
            <a:ext cx="4514716" cy="5526437"/>
          </a:xfrm>
        </p:spPr>
        <p:txBody>
          <a:bodyPr>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812799" y="2777069"/>
            <a:ext cx="3720243"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D51E12C4-8FB4-4E9B-9BD6-68B2854370F6}" type="datetimeFigureOut">
              <a:rPr lang="es-MX" smtClean="0">
                <a:solidFill>
                  <a:prstClr val="black">
                    <a:tint val="75000"/>
                  </a:prstClr>
                </a:solidFill>
              </a:rPr>
              <a:pPr/>
              <a:t>18/11/2016</a:t>
            </a:fld>
            <a:endParaRPr lang="es-MX">
              <a:solidFill>
                <a:prstClr val="black">
                  <a:tint val="75000"/>
                </a:prstClr>
              </a:solidFill>
            </a:endParaRPr>
          </a:p>
        </p:txBody>
      </p:sp>
      <p:sp>
        <p:nvSpPr>
          <p:cNvPr id="6" name="Footer Placeholder 5"/>
          <p:cNvSpPr>
            <a:spLocks noGrp="1"/>
          </p:cNvSpPr>
          <p:nvPr>
            <p:ph type="ftr" sz="quarter" idx="11"/>
          </p:nvPr>
        </p:nvSpPr>
        <p:spPr/>
        <p:txBody>
          <a:bodyPr/>
          <a:lstStyle/>
          <a:p>
            <a:endParaRPr lang="es-MX">
              <a:solidFill>
                <a:prstClr val="black">
                  <a:tint val="75000"/>
                </a:prstClr>
              </a:solidFill>
            </a:endParaRPr>
          </a:p>
        </p:txBody>
      </p:sp>
      <p:sp>
        <p:nvSpPr>
          <p:cNvPr id="7" name="Slide Number Placeholder 6"/>
          <p:cNvSpPr>
            <a:spLocks noGrp="1"/>
          </p:cNvSpPr>
          <p:nvPr>
            <p:ph type="sldNum" sz="quarter" idx="12"/>
          </p:nvPr>
        </p:nvSpPr>
        <p:spPr/>
        <p:txBody>
          <a:bodyPr/>
          <a:lstStyle/>
          <a:p>
            <a:fld id="{6C6C16C3-A198-425B-86DF-5EDFEAB54E93}" type="slidenum">
              <a:rPr lang="es-MX" smtClean="0">
                <a:solidFill>
                  <a:srgbClr val="90C226"/>
                </a:solidFill>
              </a:rPr>
              <a:pPr/>
              <a:t>‹Nº›</a:t>
            </a:fld>
            <a:endParaRPr lang="es-MX">
              <a:solidFill>
                <a:srgbClr val="90C226"/>
              </a:solidFill>
            </a:endParaRPr>
          </a:p>
        </p:txBody>
      </p:sp>
    </p:spTree>
    <p:extLst>
      <p:ext uri="{BB962C8B-B14F-4D97-AF65-F5344CB8AC3E}">
        <p14:creationId xmlns:p14="http://schemas.microsoft.com/office/powerpoint/2010/main" xmlns="" val="72510372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12799" y="4800600"/>
            <a:ext cx="8463619" cy="566738"/>
          </a:xfrm>
        </p:spPr>
        <p:txBody>
          <a:bodyPr anchor="b">
            <a:normAutofit/>
          </a:bodyPr>
          <a:lstStyle>
            <a:lvl1pPr algn="l">
              <a:defRPr sz="24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812799" y="609600"/>
            <a:ext cx="8463619"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812799" y="5367338"/>
            <a:ext cx="8463619"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D51E12C4-8FB4-4E9B-9BD6-68B2854370F6}" type="datetimeFigureOut">
              <a:rPr lang="es-MX" smtClean="0">
                <a:solidFill>
                  <a:prstClr val="black">
                    <a:tint val="75000"/>
                  </a:prstClr>
                </a:solidFill>
              </a:rPr>
              <a:pPr/>
              <a:t>18/11/2016</a:t>
            </a:fld>
            <a:endParaRPr lang="es-MX">
              <a:solidFill>
                <a:prstClr val="black">
                  <a:tint val="75000"/>
                </a:prstClr>
              </a:solidFill>
            </a:endParaRPr>
          </a:p>
        </p:txBody>
      </p:sp>
      <p:sp>
        <p:nvSpPr>
          <p:cNvPr id="6" name="Footer Placeholder 5"/>
          <p:cNvSpPr>
            <a:spLocks noGrp="1"/>
          </p:cNvSpPr>
          <p:nvPr>
            <p:ph type="ftr" sz="quarter" idx="11"/>
          </p:nvPr>
        </p:nvSpPr>
        <p:spPr/>
        <p:txBody>
          <a:bodyPr/>
          <a:lstStyle/>
          <a:p>
            <a:endParaRPr lang="es-MX">
              <a:solidFill>
                <a:prstClr val="black">
                  <a:tint val="75000"/>
                </a:prstClr>
              </a:solidFill>
            </a:endParaRPr>
          </a:p>
        </p:txBody>
      </p:sp>
      <p:sp>
        <p:nvSpPr>
          <p:cNvPr id="7" name="Slide Number Placeholder 6"/>
          <p:cNvSpPr>
            <a:spLocks noGrp="1"/>
          </p:cNvSpPr>
          <p:nvPr>
            <p:ph type="sldNum" sz="quarter" idx="12"/>
          </p:nvPr>
        </p:nvSpPr>
        <p:spPr/>
        <p:txBody>
          <a:bodyPr/>
          <a:lstStyle/>
          <a:p>
            <a:fld id="{6C6C16C3-A198-425B-86DF-5EDFEAB54E93}" type="slidenum">
              <a:rPr lang="es-MX" smtClean="0">
                <a:solidFill>
                  <a:srgbClr val="90C226"/>
                </a:solidFill>
              </a:rPr>
              <a:pPr/>
              <a:t>‹Nº›</a:t>
            </a:fld>
            <a:endParaRPr lang="es-MX">
              <a:solidFill>
                <a:srgbClr val="90C226"/>
              </a:solidFill>
            </a:endParaRPr>
          </a:p>
        </p:txBody>
      </p:sp>
    </p:spTree>
    <p:extLst>
      <p:ext uri="{BB962C8B-B14F-4D97-AF65-F5344CB8AC3E}">
        <p14:creationId xmlns:p14="http://schemas.microsoft.com/office/powerpoint/2010/main" xmlns="" val="380652727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812800" y="609600"/>
            <a:ext cx="8463619" cy="3403600"/>
          </a:xfrm>
        </p:spPr>
        <p:txBody>
          <a:bodyPr anchor="ctr">
            <a:normAutofit/>
          </a:bodyPr>
          <a:lstStyle>
            <a:lvl1pPr algn="l">
              <a:defRPr sz="44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812800" y="4470400"/>
            <a:ext cx="8463619"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D51E12C4-8FB4-4E9B-9BD6-68B2854370F6}" type="datetimeFigureOut">
              <a:rPr lang="es-MX" smtClean="0">
                <a:solidFill>
                  <a:prstClr val="black">
                    <a:tint val="75000"/>
                  </a:prstClr>
                </a:solidFill>
              </a:rPr>
              <a:pPr/>
              <a:t>18/11/2016</a:t>
            </a:fld>
            <a:endParaRPr lang="es-MX">
              <a:solidFill>
                <a:prstClr val="black">
                  <a:tint val="75000"/>
                </a:prstClr>
              </a:solidFill>
            </a:endParaRPr>
          </a:p>
        </p:txBody>
      </p:sp>
      <p:sp>
        <p:nvSpPr>
          <p:cNvPr id="5" name="Footer Placeholder 4"/>
          <p:cNvSpPr>
            <a:spLocks noGrp="1"/>
          </p:cNvSpPr>
          <p:nvPr>
            <p:ph type="ftr" sz="quarter" idx="11"/>
          </p:nvPr>
        </p:nvSpPr>
        <p:spPr/>
        <p:txBody>
          <a:bodyPr/>
          <a:lstStyle/>
          <a:p>
            <a:endParaRPr lang="es-MX">
              <a:solidFill>
                <a:prstClr val="black">
                  <a:tint val="75000"/>
                </a:prstClr>
              </a:solidFill>
            </a:endParaRPr>
          </a:p>
        </p:txBody>
      </p:sp>
      <p:sp>
        <p:nvSpPr>
          <p:cNvPr id="6" name="Slide Number Placeholder 5"/>
          <p:cNvSpPr>
            <a:spLocks noGrp="1"/>
          </p:cNvSpPr>
          <p:nvPr>
            <p:ph type="sldNum" sz="quarter" idx="12"/>
          </p:nvPr>
        </p:nvSpPr>
        <p:spPr/>
        <p:txBody>
          <a:bodyPr/>
          <a:lstStyle/>
          <a:p>
            <a:fld id="{6C6C16C3-A198-425B-86DF-5EDFEAB54E93}" type="slidenum">
              <a:rPr lang="es-MX" smtClean="0">
                <a:solidFill>
                  <a:srgbClr val="90C226"/>
                </a:solidFill>
              </a:rPr>
              <a:pPr/>
              <a:t>‹Nº›</a:t>
            </a:fld>
            <a:endParaRPr lang="es-MX">
              <a:solidFill>
                <a:srgbClr val="90C226"/>
              </a:solidFill>
            </a:endParaRPr>
          </a:p>
        </p:txBody>
      </p:sp>
    </p:spTree>
    <p:extLst>
      <p:ext uri="{BB962C8B-B14F-4D97-AF65-F5344CB8AC3E}">
        <p14:creationId xmlns:p14="http://schemas.microsoft.com/office/powerpoint/2010/main" xmlns="" val="220388727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033180" y="609600"/>
            <a:ext cx="8096243" cy="3022600"/>
          </a:xfrm>
        </p:spPr>
        <p:txBody>
          <a:bodyPr anchor="ctr">
            <a:normAutofit/>
          </a:bodyPr>
          <a:lstStyle>
            <a:lvl1pPr algn="l">
              <a:defRPr sz="4400" b="0" cap="none"/>
            </a:lvl1pPr>
          </a:lstStyle>
          <a:p>
            <a:r>
              <a:rPr lang="es-ES"/>
              <a:t>Haga clic para modificar el estilo de título del patrón</a:t>
            </a:r>
            <a:endParaRPr lang="en-US" dirty="0"/>
          </a:p>
        </p:txBody>
      </p:sp>
      <p:sp>
        <p:nvSpPr>
          <p:cNvPr id="23" name="Text Placeholder 9"/>
          <p:cNvSpPr>
            <a:spLocks noGrp="1"/>
          </p:cNvSpPr>
          <p:nvPr>
            <p:ph type="body" sz="quarter" idx="13"/>
          </p:nvPr>
        </p:nvSpPr>
        <p:spPr>
          <a:xfrm>
            <a:off x="1468099" y="3632200"/>
            <a:ext cx="7226405"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el estilo de texto del patrón</a:t>
            </a:r>
          </a:p>
        </p:txBody>
      </p:sp>
      <p:sp>
        <p:nvSpPr>
          <p:cNvPr id="3" name="Text Placeholder 2"/>
          <p:cNvSpPr>
            <a:spLocks noGrp="1"/>
          </p:cNvSpPr>
          <p:nvPr>
            <p:ph type="body" idx="1"/>
          </p:nvPr>
        </p:nvSpPr>
        <p:spPr>
          <a:xfrm>
            <a:off x="812798" y="4470400"/>
            <a:ext cx="8463620"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D51E12C4-8FB4-4E9B-9BD6-68B2854370F6}" type="datetimeFigureOut">
              <a:rPr lang="es-MX" smtClean="0">
                <a:solidFill>
                  <a:prstClr val="black">
                    <a:tint val="75000"/>
                  </a:prstClr>
                </a:solidFill>
              </a:rPr>
              <a:pPr/>
              <a:t>18/11/2016</a:t>
            </a:fld>
            <a:endParaRPr lang="es-MX">
              <a:solidFill>
                <a:prstClr val="black">
                  <a:tint val="75000"/>
                </a:prstClr>
              </a:solidFill>
            </a:endParaRPr>
          </a:p>
        </p:txBody>
      </p:sp>
      <p:sp>
        <p:nvSpPr>
          <p:cNvPr id="5" name="Footer Placeholder 4"/>
          <p:cNvSpPr>
            <a:spLocks noGrp="1"/>
          </p:cNvSpPr>
          <p:nvPr>
            <p:ph type="ftr" sz="quarter" idx="11"/>
          </p:nvPr>
        </p:nvSpPr>
        <p:spPr/>
        <p:txBody>
          <a:bodyPr/>
          <a:lstStyle/>
          <a:p>
            <a:endParaRPr lang="es-MX">
              <a:solidFill>
                <a:prstClr val="black">
                  <a:tint val="75000"/>
                </a:prstClr>
              </a:solidFill>
            </a:endParaRPr>
          </a:p>
        </p:txBody>
      </p:sp>
      <p:sp>
        <p:nvSpPr>
          <p:cNvPr id="6" name="Slide Number Placeholder 5"/>
          <p:cNvSpPr>
            <a:spLocks noGrp="1"/>
          </p:cNvSpPr>
          <p:nvPr>
            <p:ph type="sldNum" sz="quarter" idx="12"/>
          </p:nvPr>
        </p:nvSpPr>
        <p:spPr/>
        <p:txBody>
          <a:bodyPr/>
          <a:lstStyle/>
          <a:p>
            <a:fld id="{6C6C16C3-A198-425B-86DF-5EDFEAB54E93}" type="slidenum">
              <a:rPr lang="es-MX" smtClean="0">
                <a:solidFill>
                  <a:srgbClr val="90C226"/>
                </a:solidFill>
              </a:rPr>
              <a:pPr/>
              <a:t>‹Nº›</a:t>
            </a:fld>
            <a:endParaRPr lang="es-MX">
              <a:solidFill>
                <a:srgbClr val="90C226"/>
              </a:solidFill>
            </a:endParaRPr>
          </a:p>
        </p:txBody>
      </p:sp>
      <p:sp>
        <p:nvSpPr>
          <p:cNvPr id="24" name="TextBox 23"/>
          <p:cNvSpPr txBox="1"/>
          <p:nvPr/>
        </p:nvSpPr>
        <p:spPr>
          <a:xfrm>
            <a:off x="643615" y="790378"/>
            <a:ext cx="609759" cy="584776"/>
          </a:xfrm>
          <a:prstGeom prst="rect">
            <a:avLst/>
          </a:prstGeom>
        </p:spPr>
        <p:txBody>
          <a:bodyPr vert="horz" lIns="91440" tIns="45720" rIns="91440" bIns="45720" rtlCol="0" anchor="ctr">
            <a:noAutofit/>
          </a:bodyPr>
          <a:lstStyle/>
          <a:p>
            <a:pPr defTabSz="914400"/>
            <a:r>
              <a:rPr lang="en-US" sz="8000" dirty="0">
                <a:ln w="3175" cmpd="sng">
                  <a:noFill/>
                </a:ln>
                <a:solidFill>
                  <a:srgbClr val="90C226">
                    <a:lumMod val="60000"/>
                    <a:lumOff val="40000"/>
                  </a:srgbClr>
                </a:solidFill>
                <a:latin typeface="Arial"/>
              </a:rPr>
              <a:t>“</a:t>
            </a:r>
          </a:p>
        </p:txBody>
      </p:sp>
      <p:sp>
        <p:nvSpPr>
          <p:cNvPr id="25" name="TextBox 24"/>
          <p:cNvSpPr txBox="1"/>
          <p:nvPr/>
        </p:nvSpPr>
        <p:spPr>
          <a:xfrm>
            <a:off x="8996933" y="2886556"/>
            <a:ext cx="609759" cy="584776"/>
          </a:xfrm>
          <a:prstGeom prst="rect">
            <a:avLst/>
          </a:prstGeom>
        </p:spPr>
        <p:txBody>
          <a:bodyPr vert="horz" lIns="91440" tIns="45720" rIns="91440" bIns="45720" rtlCol="0" anchor="ctr">
            <a:noAutofit/>
          </a:bodyPr>
          <a:lstStyle/>
          <a:p>
            <a:pPr defTabSz="914400"/>
            <a:r>
              <a:rPr lang="en-US" sz="8000" dirty="0">
                <a:ln w="3175" cmpd="sng">
                  <a:noFill/>
                </a:ln>
                <a:solidFill>
                  <a:srgbClr val="90C226">
                    <a:lumMod val="60000"/>
                    <a:lumOff val="40000"/>
                  </a:srgbClr>
                </a:solidFill>
                <a:latin typeface="Arial"/>
              </a:rPr>
              <a:t>”</a:t>
            </a:r>
          </a:p>
        </p:txBody>
      </p:sp>
    </p:spTree>
    <p:extLst>
      <p:ext uri="{BB962C8B-B14F-4D97-AF65-F5344CB8AC3E}">
        <p14:creationId xmlns:p14="http://schemas.microsoft.com/office/powerpoint/2010/main" xmlns="" val="41115739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1261872" y="1828800"/>
            <a:ext cx="4480560" cy="4351337"/>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126480" y="1828800"/>
            <a:ext cx="4480560" cy="4351337"/>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11/18/2016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xmlns="" val="173503185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812798" y="1931988"/>
            <a:ext cx="8463620" cy="2595460"/>
          </a:xfrm>
        </p:spPr>
        <p:txBody>
          <a:bodyPr anchor="b">
            <a:normAutofit/>
          </a:bodyPr>
          <a:lstStyle>
            <a:lvl1pPr algn="l">
              <a:defRPr sz="44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812798" y="4527448"/>
            <a:ext cx="8463620"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D51E12C4-8FB4-4E9B-9BD6-68B2854370F6}" type="datetimeFigureOut">
              <a:rPr lang="es-MX" smtClean="0">
                <a:solidFill>
                  <a:prstClr val="black">
                    <a:tint val="75000"/>
                  </a:prstClr>
                </a:solidFill>
              </a:rPr>
              <a:pPr/>
              <a:t>18/11/2016</a:t>
            </a:fld>
            <a:endParaRPr lang="es-MX">
              <a:solidFill>
                <a:prstClr val="black">
                  <a:tint val="75000"/>
                </a:prstClr>
              </a:solidFill>
            </a:endParaRPr>
          </a:p>
        </p:txBody>
      </p:sp>
      <p:sp>
        <p:nvSpPr>
          <p:cNvPr id="5" name="Footer Placeholder 4"/>
          <p:cNvSpPr>
            <a:spLocks noGrp="1"/>
          </p:cNvSpPr>
          <p:nvPr>
            <p:ph type="ftr" sz="quarter" idx="11"/>
          </p:nvPr>
        </p:nvSpPr>
        <p:spPr/>
        <p:txBody>
          <a:bodyPr/>
          <a:lstStyle/>
          <a:p>
            <a:endParaRPr lang="es-MX">
              <a:solidFill>
                <a:prstClr val="black">
                  <a:tint val="75000"/>
                </a:prstClr>
              </a:solidFill>
            </a:endParaRPr>
          </a:p>
        </p:txBody>
      </p:sp>
      <p:sp>
        <p:nvSpPr>
          <p:cNvPr id="6" name="Slide Number Placeholder 5"/>
          <p:cNvSpPr>
            <a:spLocks noGrp="1"/>
          </p:cNvSpPr>
          <p:nvPr>
            <p:ph type="sldNum" sz="quarter" idx="12"/>
          </p:nvPr>
        </p:nvSpPr>
        <p:spPr/>
        <p:txBody>
          <a:bodyPr/>
          <a:lstStyle/>
          <a:p>
            <a:fld id="{6C6C16C3-A198-425B-86DF-5EDFEAB54E93}" type="slidenum">
              <a:rPr lang="es-MX" smtClean="0">
                <a:solidFill>
                  <a:srgbClr val="90C226"/>
                </a:solidFill>
              </a:rPr>
              <a:pPr/>
              <a:t>‹Nº›</a:t>
            </a:fld>
            <a:endParaRPr lang="es-MX">
              <a:solidFill>
                <a:srgbClr val="90C226"/>
              </a:solidFill>
            </a:endParaRPr>
          </a:p>
        </p:txBody>
      </p:sp>
    </p:spTree>
    <p:extLst>
      <p:ext uri="{BB962C8B-B14F-4D97-AF65-F5344CB8AC3E}">
        <p14:creationId xmlns:p14="http://schemas.microsoft.com/office/powerpoint/2010/main" xmlns="" val="253490579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033180" y="609600"/>
            <a:ext cx="8096243" cy="3022600"/>
          </a:xfrm>
        </p:spPr>
        <p:txBody>
          <a:bodyPr anchor="ctr">
            <a:normAutofit/>
          </a:bodyPr>
          <a:lstStyle>
            <a:lvl1pPr algn="l">
              <a:defRPr sz="4400" b="0" cap="none"/>
            </a:lvl1pPr>
          </a:lstStyle>
          <a:p>
            <a:r>
              <a:rPr lang="es-ES"/>
              <a:t>Haga clic para modificar el estilo de título del patrón</a:t>
            </a:r>
            <a:endParaRPr lang="en-US" dirty="0"/>
          </a:p>
        </p:txBody>
      </p:sp>
      <p:sp>
        <p:nvSpPr>
          <p:cNvPr id="23" name="Text Placeholder 9"/>
          <p:cNvSpPr>
            <a:spLocks noGrp="1"/>
          </p:cNvSpPr>
          <p:nvPr>
            <p:ph type="body" sz="quarter" idx="13"/>
          </p:nvPr>
        </p:nvSpPr>
        <p:spPr>
          <a:xfrm>
            <a:off x="812796" y="4013200"/>
            <a:ext cx="8463621"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el estilo de texto del patrón</a:t>
            </a:r>
          </a:p>
        </p:txBody>
      </p:sp>
      <p:sp>
        <p:nvSpPr>
          <p:cNvPr id="3" name="Text Placeholder 2"/>
          <p:cNvSpPr>
            <a:spLocks noGrp="1"/>
          </p:cNvSpPr>
          <p:nvPr>
            <p:ph type="body" idx="1"/>
          </p:nvPr>
        </p:nvSpPr>
        <p:spPr>
          <a:xfrm>
            <a:off x="812798" y="4527448"/>
            <a:ext cx="8463620"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D51E12C4-8FB4-4E9B-9BD6-68B2854370F6}" type="datetimeFigureOut">
              <a:rPr lang="es-MX" smtClean="0">
                <a:solidFill>
                  <a:prstClr val="black">
                    <a:tint val="75000"/>
                  </a:prstClr>
                </a:solidFill>
              </a:rPr>
              <a:pPr/>
              <a:t>18/11/2016</a:t>
            </a:fld>
            <a:endParaRPr lang="es-MX">
              <a:solidFill>
                <a:prstClr val="black">
                  <a:tint val="75000"/>
                </a:prstClr>
              </a:solidFill>
            </a:endParaRPr>
          </a:p>
        </p:txBody>
      </p:sp>
      <p:sp>
        <p:nvSpPr>
          <p:cNvPr id="5" name="Footer Placeholder 4"/>
          <p:cNvSpPr>
            <a:spLocks noGrp="1"/>
          </p:cNvSpPr>
          <p:nvPr>
            <p:ph type="ftr" sz="quarter" idx="11"/>
          </p:nvPr>
        </p:nvSpPr>
        <p:spPr/>
        <p:txBody>
          <a:bodyPr/>
          <a:lstStyle/>
          <a:p>
            <a:endParaRPr lang="es-MX">
              <a:solidFill>
                <a:prstClr val="black">
                  <a:tint val="75000"/>
                </a:prstClr>
              </a:solidFill>
            </a:endParaRPr>
          </a:p>
        </p:txBody>
      </p:sp>
      <p:sp>
        <p:nvSpPr>
          <p:cNvPr id="6" name="Slide Number Placeholder 5"/>
          <p:cNvSpPr>
            <a:spLocks noGrp="1"/>
          </p:cNvSpPr>
          <p:nvPr>
            <p:ph type="sldNum" sz="quarter" idx="12"/>
          </p:nvPr>
        </p:nvSpPr>
        <p:spPr/>
        <p:txBody>
          <a:bodyPr/>
          <a:lstStyle/>
          <a:p>
            <a:fld id="{6C6C16C3-A198-425B-86DF-5EDFEAB54E93}" type="slidenum">
              <a:rPr lang="es-MX" smtClean="0">
                <a:solidFill>
                  <a:srgbClr val="90C226"/>
                </a:solidFill>
              </a:rPr>
              <a:pPr/>
              <a:t>‹Nº›</a:t>
            </a:fld>
            <a:endParaRPr lang="es-MX">
              <a:solidFill>
                <a:srgbClr val="90C226"/>
              </a:solidFill>
            </a:endParaRPr>
          </a:p>
        </p:txBody>
      </p:sp>
      <p:sp>
        <p:nvSpPr>
          <p:cNvPr id="24" name="TextBox 23"/>
          <p:cNvSpPr txBox="1"/>
          <p:nvPr/>
        </p:nvSpPr>
        <p:spPr>
          <a:xfrm>
            <a:off x="643615" y="790378"/>
            <a:ext cx="609759" cy="584776"/>
          </a:xfrm>
          <a:prstGeom prst="rect">
            <a:avLst/>
          </a:prstGeom>
        </p:spPr>
        <p:txBody>
          <a:bodyPr vert="horz" lIns="91440" tIns="45720" rIns="91440" bIns="45720" rtlCol="0" anchor="ctr">
            <a:noAutofit/>
          </a:bodyPr>
          <a:lstStyle/>
          <a:p>
            <a:pPr defTabSz="914400"/>
            <a:r>
              <a:rPr lang="en-US" sz="8000" dirty="0">
                <a:ln w="3175" cmpd="sng">
                  <a:noFill/>
                </a:ln>
                <a:solidFill>
                  <a:srgbClr val="90C226">
                    <a:lumMod val="60000"/>
                    <a:lumOff val="40000"/>
                  </a:srgbClr>
                </a:solidFill>
                <a:latin typeface="Arial"/>
              </a:rPr>
              <a:t>“</a:t>
            </a:r>
          </a:p>
        </p:txBody>
      </p:sp>
      <p:sp>
        <p:nvSpPr>
          <p:cNvPr id="25" name="TextBox 24"/>
          <p:cNvSpPr txBox="1"/>
          <p:nvPr/>
        </p:nvSpPr>
        <p:spPr>
          <a:xfrm>
            <a:off x="8996933" y="2886556"/>
            <a:ext cx="609759" cy="584776"/>
          </a:xfrm>
          <a:prstGeom prst="rect">
            <a:avLst/>
          </a:prstGeom>
        </p:spPr>
        <p:txBody>
          <a:bodyPr vert="horz" lIns="91440" tIns="45720" rIns="91440" bIns="45720" rtlCol="0" anchor="ctr">
            <a:noAutofit/>
          </a:bodyPr>
          <a:lstStyle/>
          <a:p>
            <a:pPr defTabSz="914400"/>
            <a:r>
              <a:rPr lang="en-US" sz="8000" dirty="0">
                <a:ln w="3175" cmpd="sng">
                  <a:noFill/>
                </a:ln>
                <a:solidFill>
                  <a:srgbClr val="90C226">
                    <a:lumMod val="60000"/>
                    <a:lumOff val="40000"/>
                  </a:srgbClr>
                </a:solidFill>
                <a:latin typeface="Arial"/>
              </a:rPr>
              <a:t>”</a:t>
            </a:r>
          </a:p>
        </p:txBody>
      </p:sp>
    </p:spTree>
    <p:extLst>
      <p:ext uri="{BB962C8B-B14F-4D97-AF65-F5344CB8AC3E}">
        <p14:creationId xmlns:p14="http://schemas.microsoft.com/office/powerpoint/2010/main" xmlns="" val="282871685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821131" y="609600"/>
            <a:ext cx="8455287" cy="3022600"/>
          </a:xfrm>
        </p:spPr>
        <p:txBody>
          <a:bodyPr anchor="ctr">
            <a:normAutofit/>
          </a:bodyPr>
          <a:lstStyle>
            <a:lvl1pPr algn="l">
              <a:defRPr sz="4400" b="0" cap="none"/>
            </a:lvl1pPr>
          </a:lstStyle>
          <a:p>
            <a:r>
              <a:rPr lang="es-ES"/>
              <a:t>Haga clic para modificar el estilo de título del patrón</a:t>
            </a:r>
            <a:endParaRPr lang="en-US" dirty="0"/>
          </a:p>
        </p:txBody>
      </p:sp>
      <p:sp>
        <p:nvSpPr>
          <p:cNvPr id="23" name="Text Placeholder 9"/>
          <p:cNvSpPr>
            <a:spLocks noGrp="1"/>
          </p:cNvSpPr>
          <p:nvPr>
            <p:ph type="body" sz="quarter" idx="13"/>
          </p:nvPr>
        </p:nvSpPr>
        <p:spPr>
          <a:xfrm>
            <a:off x="812796" y="4013200"/>
            <a:ext cx="8463621"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el estilo de texto del patrón</a:t>
            </a:r>
          </a:p>
        </p:txBody>
      </p:sp>
      <p:sp>
        <p:nvSpPr>
          <p:cNvPr id="3" name="Text Placeholder 2"/>
          <p:cNvSpPr>
            <a:spLocks noGrp="1"/>
          </p:cNvSpPr>
          <p:nvPr>
            <p:ph type="body" idx="1"/>
          </p:nvPr>
        </p:nvSpPr>
        <p:spPr>
          <a:xfrm>
            <a:off x="812798" y="4527448"/>
            <a:ext cx="8463620"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D51E12C4-8FB4-4E9B-9BD6-68B2854370F6}" type="datetimeFigureOut">
              <a:rPr lang="es-MX" smtClean="0">
                <a:solidFill>
                  <a:prstClr val="black">
                    <a:tint val="75000"/>
                  </a:prstClr>
                </a:solidFill>
              </a:rPr>
              <a:pPr/>
              <a:t>18/11/2016</a:t>
            </a:fld>
            <a:endParaRPr lang="es-MX">
              <a:solidFill>
                <a:prstClr val="black">
                  <a:tint val="75000"/>
                </a:prstClr>
              </a:solidFill>
            </a:endParaRPr>
          </a:p>
        </p:txBody>
      </p:sp>
      <p:sp>
        <p:nvSpPr>
          <p:cNvPr id="5" name="Footer Placeholder 4"/>
          <p:cNvSpPr>
            <a:spLocks noGrp="1"/>
          </p:cNvSpPr>
          <p:nvPr>
            <p:ph type="ftr" sz="quarter" idx="11"/>
          </p:nvPr>
        </p:nvSpPr>
        <p:spPr/>
        <p:txBody>
          <a:bodyPr/>
          <a:lstStyle/>
          <a:p>
            <a:endParaRPr lang="es-MX">
              <a:solidFill>
                <a:prstClr val="black">
                  <a:tint val="75000"/>
                </a:prstClr>
              </a:solidFill>
            </a:endParaRPr>
          </a:p>
        </p:txBody>
      </p:sp>
      <p:sp>
        <p:nvSpPr>
          <p:cNvPr id="6" name="Slide Number Placeholder 5"/>
          <p:cNvSpPr>
            <a:spLocks noGrp="1"/>
          </p:cNvSpPr>
          <p:nvPr>
            <p:ph type="sldNum" sz="quarter" idx="12"/>
          </p:nvPr>
        </p:nvSpPr>
        <p:spPr/>
        <p:txBody>
          <a:bodyPr/>
          <a:lstStyle/>
          <a:p>
            <a:fld id="{6C6C16C3-A198-425B-86DF-5EDFEAB54E93}" type="slidenum">
              <a:rPr lang="es-MX" smtClean="0">
                <a:solidFill>
                  <a:srgbClr val="90C226"/>
                </a:solidFill>
              </a:rPr>
              <a:pPr/>
              <a:t>‹Nº›</a:t>
            </a:fld>
            <a:endParaRPr lang="es-MX">
              <a:solidFill>
                <a:srgbClr val="90C226"/>
              </a:solidFill>
            </a:endParaRPr>
          </a:p>
        </p:txBody>
      </p:sp>
    </p:spTree>
    <p:extLst>
      <p:ext uri="{BB962C8B-B14F-4D97-AF65-F5344CB8AC3E}">
        <p14:creationId xmlns:p14="http://schemas.microsoft.com/office/powerpoint/2010/main" xmlns="" val="361929136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D51E12C4-8FB4-4E9B-9BD6-68B2854370F6}" type="datetimeFigureOut">
              <a:rPr lang="es-MX" smtClean="0">
                <a:solidFill>
                  <a:prstClr val="black">
                    <a:tint val="75000"/>
                  </a:prstClr>
                </a:solidFill>
              </a:rPr>
              <a:pPr/>
              <a:t>18/11/2016</a:t>
            </a:fld>
            <a:endParaRPr lang="es-MX">
              <a:solidFill>
                <a:prstClr val="black">
                  <a:tint val="75000"/>
                </a:prstClr>
              </a:solidFill>
            </a:endParaRPr>
          </a:p>
        </p:txBody>
      </p:sp>
      <p:sp>
        <p:nvSpPr>
          <p:cNvPr id="5" name="Footer Placeholder 4"/>
          <p:cNvSpPr>
            <a:spLocks noGrp="1"/>
          </p:cNvSpPr>
          <p:nvPr>
            <p:ph type="ftr" sz="quarter" idx="11"/>
          </p:nvPr>
        </p:nvSpPr>
        <p:spPr/>
        <p:txBody>
          <a:bodyPr/>
          <a:lstStyle/>
          <a:p>
            <a:endParaRPr lang="es-MX">
              <a:solidFill>
                <a:prstClr val="black">
                  <a:tint val="75000"/>
                </a:prstClr>
              </a:solidFill>
            </a:endParaRPr>
          </a:p>
        </p:txBody>
      </p:sp>
      <p:sp>
        <p:nvSpPr>
          <p:cNvPr id="6" name="Slide Number Placeholder 5"/>
          <p:cNvSpPr>
            <a:spLocks noGrp="1"/>
          </p:cNvSpPr>
          <p:nvPr>
            <p:ph type="sldNum" sz="quarter" idx="12"/>
          </p:nvPr>
        </p:nvSpPr>
        <p:spPr/>
        <p:txBody>
          <a:bodyPr/>
          <a:lstStyle/>
          <a:p>
            <a:fld id="{6C6C16C3-A198-425B-86DF-5EDFEAB54E93}" type="slidenum">
              <a:rPr lang="es-MX" smtClean="0">
                <a:solidFill>
                  <a:srgbClr val="90C226"/>
                </a:solidFill>
              </a:rPr>
              <a:pPr/>
              <a:t>‹Nº›</a:t>
            </a:fld>
            <a:endParaRPr lang="es-MX">
              <a:solidFill>
                <a:srgbClr val="90C226"/>
              </a:solidFill>
            </a:endParaRPr>
          </a:p>
        </p:txBody>
      </p:sp>
    </p:spTree>
    <p:extLst>
      <p:ext uri="{BB962C8B-B14F-4D97-AF65-F5344CB8AC3E}">
        <p14:creationId xmlns:p14="http://schemas.microsoft.com/office/powerpoint/2010/main" xmlns="" val="180971597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9749" y="609601"/>
            <a:ext cx="1305083" cy="5251451"/>
          </a:xfrm>
        </p:spPr>
        <p:txBody>
          <a:bodyPr vert="eaVert" anchor="ct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812799" y="609601"/>
            <a:ext cx="6926701" cy="5251451"/>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D51E12C4-8FB4-4E9B-9BD6-68B2854370F6}" type="datetimeFigureOut">
              <a:rPr lang="es-MX" smtClean="0">
                <a:solidFill>
                  <a:prstClr val="black">
                    <a:tint val="75000"/>
                  </a:prstClr>
                </a:solidFill>
              </a:rPr>
              <a:pPr/>
              <a:t>18/11/2016</a:t>
            </a:fld>
            <a:endParaRPr lang="es-MX">
              <a:solidFill>
                <a:prstClr val="black">
                  <a:tint val="75000"/>
                </a:prstClr>
              </a:solidFill>
            </a:endParaRPr>
          </a:p>
        </p:txBody>
      </p:sp>
      <p:sp>
        <p:nvSpPr>
          <p:cNvPr id="5" name="Footer Placeholder 4"/>
          <p:cNvSpPr>
            <a:spLocks noGrp="1"/>
          </p:cNvSpPr>
          <p:nvPr>
            <p:ph type="ftr" sz="quarter" idx="11"/>
          </p:nvPr>
        </p:nvSpPr>
        <p:spPr/>
        <p:txBody>
          <a:bodyPr/>
          <a:lstStyle/>
          <a:p>
            <a:endParaRPr lang="es-MX">
              <a:solidFill>
                <a:prstClr val="black">
                  <a:tint val="75000"/>
                </a:prstClr>
              </a:solidFill>
            </a:endParaRPr>
          </a:p>
        </p:txBody>
      </p:sp>
      <p:sp>
        <p:nvSpPr>
          <p:cNvPr id="6" name="Slide Number Placeholder 5"/>
          <p:cNvSpPr>
            <a:spLocks noGrp="1"/>
          </p:cNvSpPr>
          <p:nvPr>
            <p:ph type="sldNum" sz="quarter" idx="12"/>
          </p:nvPr>
        </p:nvSpPr>
        <p:spPr/>
        <p:txBody>
          <a:bodyPr/>
          <a:lstStyle/>
          <a:p>
            <a:fld id="{6C6C16C3-A198-425B-86DF-5EDFEAB54E93}" type="slidenum">
              <a:rPr lang="es-MX" smtClean="0">
                <a:solidFill>
                  <a:srgbClr val="90C226"/>
                </a:solidFill>
              </a:rPr>
              <a:pPr/>
              <a:t>‹Nº›</a:t>
            </a:fld>
            <a:endParaRPr lang="es-MX">
              <a:solidFill>
                <a:srgbClr val="90C226"/>
              </a:solidFill>
            </a:endParaRPr>
          </a:p>
        </p:txBody>
      </p:sp>
    </p:spTree>
    <p:extLst>
      <p:ext uri="{BB962C8B-B14F-4D97-AF65-F5344CB8AC3E}">
        <p14:creationId xmlns:p14="http://schemas.microsoft.com/office/powerpoint/2010/main" xmlns="" val="89751978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1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825625" y="649805"/>
            <a:ext cx="9390944" cy="1523494"/>
          </a:xfrm>
        </p:spPr>
        <p:txBody>
          <a:bodyPr anchor="ctr" anchorCtr="0">
            <a:noAutofit/>
          </a:bodyPr>
          <a:lstStyle>
            <a:lvl1pPr>
              <a:lnSpc>
                <a:spcPct val="90000"/>
              </a:lnSpc>
              <a:defRPr sz="54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825273" y="4344989"/>
            <a:ext cx="9390944"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7" name="Text Placeholder 6"/>
          <p:cNvSpPr>
            <a:spLocks noGrp="1"/>
          </p:cNvSpPr>
          <p:nvPr>
            <p:ph type="body" sz="quarter" idx="10" hasCustomPrompt="1"/>
          </p:nvPr>
        </p:nvSpPr>
        <p:spPr>
          <a:xfrm>
            <a:off x="962732" y="2355850"/>
            <a:ext cx="10253485"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dirty="0" smtClean="0"/>
              <a:t>click to…</a:t>
            </a:r>
          </a:p>
        </p:txBody>
      </p:sp>
    </p:spTree>
    <p:extLst>
      <p:ext uri="{BB962C8B-B14F-4D97-AF65-F5344CB8AC3E}">
        <p14:creationId xmlns:p14="http://schemas.microsoft.com/office/powerpoint/2010/main" xmlns="" val="2632103514"/>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261872" y="1717879"/>
            <a:ext cx="4480560" cy="731520"/>
          </a:xfrm>
        </p:spPr>
        <p:txBody>
          <a:bodyPr anchor="b">
            <a:normAutofit/>
          </a:bodyPr>
          <a:lstStyle>
            <a:lvl1pPr marL="0" indent="0">
              <a:spcBef>
                <a:spcPts val="0"/>
              </a:spcBef>
              <a:buNone/>
              <a:defRPr sz="2000" b="0">
                <a:solidFill>
                  <a:schemeClr val="tx1">
                    <a:lumMod val="6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4" name="Content Placeholder 3"/>
          <p:cNvSpPr>
            <a:spLocks noGrp="1"/>
          </p:cNvSpPr>
          <p:nvPr>
            <p:ph sz="half" idx="2"/>
          </p:nvPr>
        </p:nvSpPr>
        <p:spPr>
          <a:xfrm>
            <a:off x="1261872" y="2507550"/>
            <a:ext cx="4480560" cy="366465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13"/>
          </p:nvPr>
        </p:nvSpPr>
        <p:spPr>
          <a:xfrm>
            <a:off x="6126480" y="1717879"/>
            <a:ext cx="4480560" cy="731520"/>
          </a:xfrm>
        </p:spPr>
        <p:txBody>
          <a:bodyPr anchor="b">
            <a:normAutofit/>
          </a:bodyPr>
          <a:lstStyle>
            <a:lvl1pPr marL="0" indent="0">
              <a:spcBef>
                <a:spcPts val="0"/>
              </a:spcBef>
              <a:buFontTx/>
              <a:buNone/>
              <a:defRPr lang="en-US" sz="2000" b="0" kern="1200" spc="10" baseline="0" dirty="0">
                <a:solidFill>
                  <a:schemeClr val="tx1">
                    <a:lumMod val="65000"/>
                  </a:schemeClr>
                </a:solidFill>
                <a:latin typeface="+mn-lt"/>
                <a:ea typeface="+mn-ea"/>
                <a:cs typeface="+mn-cs"/>
              </a:defRPr>
            </a:lvl1pPr>
          </a:lstStyle>
          <a:p>
            <a:pPr lvl="0"/>
            <a:r>
              <a:rPr lang="es-ES"/>
              <a:t>Editar el estilo de texto del patrón</a:t>
            </a:r>
          </a:p>
        </p:txBody>
      </p:sp>
      <p:sp>
        <p:nvSpPr>
          <p:cNvPr id="6" name="Content Placeholder 5"/>
          <p:cNvSpPr>
            <a:spLocks noGrp="1"/>
          </p:cNvSpPr>
          <p:nvPr>
            <p:ph sz="quarter" idx="4"/>
          </p:nvPr>
        </p:nvSpPr>
        <p:spPr>
          <a:xfrm>
            <a:off x="6126480" y="2507550"/>
            <a:ext cx="4480560" cy="366465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11/18/2016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xmlns="" val="20915398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11/18/2016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xmlns="" val="10139950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11/18/2016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xmlns="" val="20430720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200400" cy="1600197"/>
          </a:xfrm>
        </p:spPr>
        <p:txBody>
          <a:bodyPr anchor="b">
            <a:normAutofit/>
          </a:bodyPr>
          <a:lstStyle>
            <a:lvl1pPr>
              <a:defRPr sz="3200" b="0" baseline="0"/>
            </a:lvl1pPr>
          </a:lstStyle>
          <a:p>
            <a:r>
              <a:rPr lang="es-ES"/>
              <a:t>Haga clic para modificar el estilo de título del patrón</a:t>
            </a:r>
            <a:endParaRPr lang="en-US" dirty="0"/>
          </a:p>
        </p:txBody>
      </p:sp>
      <p:sp>
        <p:nvSpPr>
          <p:cNvPr id="3" name="Content Placeholder 2"/>
          <p:cNvSpPr>
            <a:spLocks noGrp="1"/>
          </p:cNvSpPr>
          <p:nvPr>
            <p:ph idx="1"/>
          </p:nvPr>
        </p:nvSpPr>
        <p:spPr>
          <a:xfrm>
            <a:off x="4504267" y="685800"/>
            <a:ext cx="6079066" cy="548640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841248" y="2099734"/>
            <a:ext cx="3200400" cy="3810001"/>
          </a:xfrm>
        </p:spPr>
        <p:txBody>
          <a:bodyPr>
            <a:normAutofit/>
          </a:bodyPr>
          <a:lstStyle>
            <a:lvl1pPr marL="0" indent="0">
              <a:lnSpc>
                <a:spcPct val="114000"/>
              </a:lnSpc>
              <a:spcBef>
                <a:spcPts val="800"/>
              </a:spcBef>
              <a:buNone/>
              <a:defRPr sz="13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5" name="Date Placeholder 4"/>
          <p:cNvSpPr>
            <a:spLocks noGrp="1"/>
          </p:cNvSpPr>
          <p:nvPr>
            <p:ph type="dt" sz="half" idx="10"/>
          </p:nvPr>
        </p:nvSpPr>
        <p:spPr/>
        <p:txBody>
          <a:bodyPr/>
          <a:lstStyle/>
          <a:p>
            <a:fld id="{B61BEF0D-F0BB-DE4B-95CE-6DB70DBA9567}" type="datetimeFigureOut">
              <a:rPr lang="en-US" smtClean="0"/>
              <a:pPr/>
              <a:t>11/18/2016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xmlns="" val="2292237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914400" y="5257800"/>
            <a:ext cx="9982200" cy="914400"/>
          </a:xfrm>
        </p:spPr>
        <p:txBody>
          <a:bodyPr anchor="b">
            <a:normAutofit/>
          </a:bodyPr>
          <a:lstStyle>
            <a:lvl1pPr>
              <a:defRPr sz="2800" b="0">
                <a:solidFill>
                  <a:schemeClr val="tx1"/>
                </a:solidFill>
              </a:defRPr>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0" y="0"/>
            <a:ext cx="11292840" cy="512892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914400" y="6108589"/>
            <a:ext cx="9982200" cy="597011"/>
          </a:xfrm>
        </p:spPr>
        <p:txBody>
          <a:bodyPr>
            <a:normAutofit/>
          </a:bodyPr>
          <a:lstStyle>
            <a:lvl1pPr marL="0" indent="0">
              <a:lnSpc>
                <a:spcPct val="100000"/>
              </a:lnSpc>
              <a:spcBef>
                <a:spcPts val="800"/>
              </a:spcBef>
              <a:buNone/>
              <a:defRPr sz="1300">
                <a:solidFill>
                  <a:schemeClr val="tx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5" name="Date Placeholder 4"/>
          <p:cNvSpPr>
            <a:spLocks noGrp="1"/>
          </p:cNvSpPr>
          <p:nvPr>
            <p:ph type="dt" sz="half" idx="10"/>
          </p:nvPr>
        </p:nvSpPr>
        <p:spPr/>
        <p:txBody>
          <a:bodyPr/>
          <a:lstStyle/>
          <a:p>
            <a:fld id="{B61BEF0D-F0BB-DE4B-95CE-6DB70DBA9567}" type="datetimeFigureOut">
              <a:rPr lang="en-US" smtClean="0"/>
              <a:pPr/>
              <a:t>11/18/2016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xmlns="" val="9628674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image" Target="../media/image1.png"/><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slideLayout" Target="../slideLayouts/slideLayout41.xml"/><Relationship Id="rId18" Type="http://schemas.openxmlformats.org/officeDocument/2006/relationships/theme" Target="../theme/theme3.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17" Type="http://schemas.openxmlformats.org/officeDocument/2006/relationships/slideLayout" Target="../slideLayouts/slideLayout45.xml"/><Relationship Id="rId2" Type="http://schemas.openxmlformats.org/officeDocument/2006/relationships/slideLayout" Target="../slideLayouts/slideLayout30.xml"/><Relationship Id="rId16" Type="http://schemas.openxmlformats.org/officeDocument/2006/relationships/slideLayout" Target="../slideLayouts/slideLayout44.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5" Type="http://schemas.openxmlformats.org/officeDocument/2006/relationships/slideLayout" Target="../slideLayouts/slideLayout4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11292840" y="0"/>
            <a:ext cx="914400" cy="6858000"/>
          </a:xfrm>
          <a:prstGeom prst="rect">
            <a:avLst/>
          </a:prstGeom>
          <a:solidFill>
            <a:srgbClr val="30303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261872" y="365760"/>
            <a:ext cx="9692640" cy="1325562"/>
          </a:xfrm>
          <a:prstGeom prst="rect">
            <a:avLst/>
          </a:prstGeom>
        </p:spPr>
        <p:txBody>
          <a:bodyPr vert="horz" lIns="91440" tIns="45720" rIns="91440" bIns="45720" rtlCol="0" anchor="b">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261872" y="1828800"/>
            <a:ext cx="8595360" cy="4351337"/>
          </a:xfrm>
          <a:prstGeom prst="rect">
            <a:avLst/>
          </a:prstGeom>
        </p:spPr>
        <p:txBody>
          <a:bodyPr vert="horz" lIns="91440" tIns="45720" rIns="91440" bIns="45720" rtlCol="0">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rot="16200000">
            <a:off x="10797542" y="998537"/>
            <a:ext cx="1904999" cy="365125"/>
          </a:xfrm>
          <a:prstGeom prst="rect">
            <a:avLst/>
          </a:prstGeom>
        </p:spPr>
        <p:txBody>
          <a:bodyPr vert="horz" lIns="91440" tIns="45720" rIns="91440" bIns="45720" rtlCol="0" anchor="ctr"/>
          <a:lstStyle>
            <a:lvl1pPr algn="r">
              <a:defRPr sz="1050" b="0">
                <a:solidFill>
                  <a:schemeClr val="tx1">
                    <a:lumMod val="50000"/>
                  </a:schemeClr>
                </a:solidFill>
              </a:defRPr>
            </a:lvl1pPr>
          </a:lstStyle>
          <a:p>
            <a:fld id="{B61BEF0D-F0BB-DE4B-95CE-6DB70DBA9567}" type="datetimeFigureOut">
              <a:rPr lang="en-US" smtClean="0"/>
              <a:pPr/>
              <a:t>11/18/2016</a:t>
            </a:fld>
            <a:endParaRPr lang="en-US" dirty="0"/>
          </a:p>
        </p:txBody>
      </p:sp>
      <p:sp>
        <p:nvSpPr>
          <p:cNvPr id="5" name="Footer Placeholder 4"/>
          <p:cNvSpPr>
            <a:spLocks noGrp="1"/>
          </p:cNvSpPr>
          <p:nvPr>
            <p:ph type="ftr" sz="quarter" idx="3"/>
          </p:nvPr>
        </p:nvSpPr>
        <p:spPr>
          <a:xfrm rot="16200000">
            <a:off x="9959341" y="4046537"/>
            <a:ext cx="3581400" cy="365125"/>
          </a:xfrm>
          <a:prstGeom prst="rect">
            <a:avLst/>
          </a:prstGeom>
        </p:spPr>
        <p:txBody>
          <a:bodyPr vert="horz" lIns="91440" tIns="45720" rIns="91440" bIns="45720" rtlCol="0" anchor="ctr"/>
          <a:lstStyle>
            <a:lvl1pPr algn="l">
              <a:defRPr sz="1050">
                <a:solidFill>
                  <a:srgbClr val="969696"/>
                </a:solidFill>
              </a:defRPr>
            </a:lvl1pPr>
          </a:lstStyle>
          <a:p>
            <a:endParaRPr lang="en-US" dirty="0"/>
          </a:p>
        </p:txBody>
      </p:sp>
      <p:sp>
        <p:nvSpPr>
          <p:cNvPr id="6" name="Slide Number Placeholder 5"/>
          <p:cNvSpPr>
            <a:spLocks noGrp="1"/>
          </p:cNvSpPr>
          <p:nvPr>
            <p:ph type="sldNum" sz="quarter" idx="4"/>
          </p:nvPr>
        </p:nvSpPr>
        <p:spPr>
          <a:xfrm>
            <a:off x="11292840" y="6172200"/>
            <a:ext cx="914400" cy="593725"/>
          </a:xfrm>
          <a:prstGeom prst="rect">
            <a:avLst/>
          </a:prstGeom>
        </p:spPr>
        <p:txBody>
          <a:bodyPr vert="horz" lIns="45720" tIns="45720" rIns="45720" bIns="45720" rtlCol="0" anchor="ctr">
            <a:normAutofit/>
          </a:bodyPr>
          <a:lstStyle>
            <a:lvl1pPr algn="ctr">
              <a:defRPr sz="3600">
                <a:solidFill>
                  <a:srgbClr val="777777"/>
                </a:solidFill>
              </a:defRPr>
            </a:lvl1p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xmlns="" val="3658398042"/>
      </p:ext>
    </p:extLst>
  </p:cSld>
  <p:clrMap bg1="dk1" tx1="lt1" bg2="dk2" tx2="lt2" accent1="accent1" accent2="accent2" accent3="accent3" accent4="accent4" accent5="accent5" accent6="accent6" hlink="hlink" folHlink="folHlink"/>
  <p:sldLayoutIdLst>
    <p:sldLayoutId id="2147483783" r:id="rId1"/>
    <p:sldLayoutId id="2147483784" r:id="rId2"/>
    <p:sldLayoutId id="2147483785" r:id="rId3"/>
    <p:sldLayoutId id="2147483786" r:id="rId4"/>
    <p:sldLayoutId id="2147483787" r:id="rId5"/>
    <p:sldLayoutId id="2147483788" r:id="rId6"/>
    <p:sldLayoutId id="2147483789" r:id="rId7"/>
    <p:sldLayoutId id="2147483790" r:id="rId8"/>
    <p:sldLayoutId id="2147483791" r:id="rId9"/>
    <p:sldLayoutId id="2147483792" r:id="rId10"/>
    <p:sldLayoutId id="2147483793" r:id="rId11"/>
  </p:sldLayoutIdLst>
  <p:txStyles>
    <p:titleStyle>
      <a:lvl1pPr algn="l" defTabSz="914400" rtl="0" eaLnBrk="1" latinLnBrk="0" hangingPunct="1">
        <a:lnSpc>
          <a:spcPct val="90000"/>
        </a:lnSpc>
        <a:spcBef>
          <a:spcPct val="0"/>
        </a:spcBef>
        <a:buNone/>
        <a:defRPr sz="4400" kern="1200" spc="-50" baseline="0">
          <a:solidFill>
            <a:schemeClr val="tx1"/>
          </a:solidFill>
          <a:latin typeface="+mj-lt"/>
          <a:ea typeface="+mj-ea"/>
          <a:cs typeface="+mj-cs"/>
        </a:defRPr>
      </a:lvl1pPr>
    </p:titleStyle>
    <p:bodyStyle>
      <a:lvl1pPr marL="182880" indent="-182880" algn="l" defTabSz="914400" rtl="0" eaLnBrk="1" latinLnBrk="0" hangingPunct="1">
        <a:lnSpc>
          <a:spcPct val="95000"/>
        </a:lnSpc>
        <a:spcBef>
          <a:spcPts val="1400"/>
        </a:spcBef>
        <a:spcAft>
          <a:spcPts val="200"/>
        </a:spcAft>
        <a:buClr>
          <a:schemeClr val="accent1"/>
        </a:buClr>
        <a:buSzPct val="80000"/>
        <a:buFont typeface="Arial" pitchFamily="34" charset="0"/>
        <a:buChar char="•"/>
        <a:defRPr sz="1800" kern="1200" spc="10" baseline="0">
          <a:solidFill>
            <a:schemeClr val="tx1"/>
          </a:solidFill>
          <a:latin typeface="+mn-lt"/>
          <a:ea typeface="+mn-ea"/>
          <a:cs typeface="+mn-cs"/>
        </a:defRPr>
      </a:lvl1pPr>
      <a:lvl2pPr marL="45720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600" kern="1200">
          <a:solidFill>
            <a:schemeClr val="tx1">
              <a:lumMod val="85000"/>
              <a:lumOff val="15000"/>
            </a:schemeClr>
          </a:solidFill>
          <a:latin typeface="+mn-lt"/>
          <a:ea typeface="+mn-ea"/>
          <a:cs typeface="+mn-cs"/>
        </a:defRPr>
      </a:lvl2pPr>
      <a:lvl3pPr marL="73152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3pPr>
      <a:lvl4pPr marL="100584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4pPr>
      <a:lvl5pPr marL="128016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5pPr>
      <a:lvl6pPr marL="16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6pPr>
      <a:lvl7pPr marL="19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7pPr>
      <a:lvl8pPr marL="22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8pPr>
      <a:lvl9pPr marL="25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pic>
        <p:nvPicPr>
          <p:cNvPr id="1027" name="Picture 3" descr="C:\Users\James\Desktop\msft\Berlin\build Assets\hashOverlaySD-FullResolve.png"/>
          <p:cNvPicPr>
            <a:picLocks noChangeAspect="1" noChangeArrowheads="1"/>
          </p:cNvPicPr>
          <p:nvPr/>
        </p:nvPicPr>
        <p:blipFill>
          <a:blip r:embed="rId19">
            <a:alphaModFix amt="10000"/>
            <a:extLst>
              <a:ext uri="{28A0092B-C50C-407E-A947-70E740481C1C}">
                <a14:useLocalDpi xmlns:a14="http://schemas.microsoft.com/office/drawing/2010/main" xmlns="" val="0"/>
              </a:ext>
            </a:extLst>
          </a:blip>
          <a:srcRect/>
          <a:stretch>
            <a:fillRect/>
          </a:stretch>
        </p:blipFill>
        <p:spPr bwMode="auto">
          <a:xfrm>
            <a:off x="0" y="1"/>
            <a:ext cx="12192000" cy="6858000"/>
          </a:xfrm>
          <a:prstGeom prst="rect">
            <a:avLst/>
          </a:prstGeom>
          <a:extLst>
            <a:ext uri="{909E8E84-426E-40dd-AFC4-6F175D3DCCD1}">
              <a14:hiddenFill xmlns:a14="http://schemas.microsoft.com/office/drawing/2010/main" xmlns="">
                <a:solidFill>
                  <a:srgbClr val="FFFFFF"/>
                </a:solidFill>
              </a14:hiddenFill>
            </a:ext>
          </a:extLst>
        </p:spPr>
      </p:pic>
      <p:sp>
        <p:nvSpPr>
          <p:cNvPr id="2" name="Title Placeholder 1"/>
          <p:cNvSpPr>
            <a:spLocks noGrp="1"/>
          </p:cNvSpPr>
          <p:nvPr>
            <p:ph type="title"/>
          </p:nvPr>
        </p:nvSpPr>
        <p:spPr>
          <a:xfrm>
            <a:off x="708852" y="753228"/>
            <a:ext cx="9195379" cy="1080938"/>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711201" y="2336873"/>
            <a:ext cx="9183185" cy="3599316"/>
          </a:xfrm>
          <a:prstGeom prst="rect">
            <a:avLst/>
          </a:prstGeom>
        </p:spPr>
        <p:txBody>
          <a:bodyPr vert="horz" lIns="91440" tIns="45720" rIns="91440" bIns="45720" rtlCol="0">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7157175" y="5936189"/>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036F1DBC-9928-4366-93C5-00B1A0E90842}" type="datetimeFigureOut">
              <a:rPr lang="es-MX" smtClean="0"/>
              <a:pPr/>
              <a:t>18/11/2016</a:t>
            </a:fld>
            <a:endParaRPr lang="es-MX" dirty="0"/>
          </a:p>
        </p:txBody>
      </p:sp>
      <p:sp>
        <p:nvSpPr>
          <p:cNvPr id="5" name="Footer Placeholder 4"/>
          <p:cNvSpPr>
            <a:spLocks noGrp="1"/>
          </p:cNvSpPr>
          <p:nvPr>
            <p:ph type="ftr" sz="quarter" idx="3"/>
          </p:nvPr>
        </p:nvSpPr>
        <p:spPr>
          <a:xfrm>
            <a:off x="711201" y="5936190"/>
            <a:ext cx="6446231"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s-MX" dirty="0"/>
          </a:p>
        </p:txBody>
      </p:sp>
      <p:sp>
        <p:nvSpPr>
          <p:cNvPr id="6" name="Slide Number Placeholder 5"/>
          <p:cNvSpPr>
            <a:spLocks noGrp="1"/>
          </p:cNvSpPr>
          <p:nvPr>
            <p:ph type="sldNum" sz="quarter" idx="4"/>
          </p:nvPr>
        </p:nvSpPr>
        <p:spPr>
          <a:xfrm>
            <a:off x="10464800" y="753229"/>
            <a:ext cx="1543565"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622B528D-9C45-475A-810A-78DD6C7C5B13}" type="slidenum">
              <a:rPr lang="es-MX" smtClean="0"/>
              <a:pPr/>
              <a:t>‹Nº›</a:t>
            </a:fld>
            <a:endParaRPr lang="es-MX" dirty="0"/>
          </a:p>
        </p:txBody>
      </p:sp>
    </p:spTree>
    <p:extLst>
      <p:ext uri="{BB962C8B-B14F-4D97-AF65-F5344CB8AC3E}">
        <p14:creationId xmlns:p14="http://schemas.microsoft.com/office/powerpoint/2010/main" xmlns="" val="681582894"/>
      </p:ext>
    </p:extLst>
  </p:cSld>
  <p:clrMap bg1="dk1" tx1="lt1" bg2="dk2" tx2="lt2" accent1="accent1" accent2="accent2" accent3="accent3" accent4="accent4" accent5="accent5" accent6="accent6" hlink="hlink" folHlink="folHlink"/>
  <p:sldLayoutIdLst>
    <p:sldLayoutId id="2147483795" r:id="rId1"/>
    <p:sldLayoutId id="2147483796" r:id="rId2"/>
    <p:sldLayoutId id="2147483797" r:id="rId3"/>
    <p:sldLayoutId id="2147483798" r:id="rId4"/>
    <p:sldLayoutId id="2147483799" r:id="rId5"/>
    <p:sldLayoutId id="2147483800" r:id="rId6"/>
    <p:sldLayoutId id="2147483801" r:id="rId7"/>
    <p:sldLayoutId id="2147483802" r:id="rId8"/>
    <p:sldLayoutId id="2147483803" r:id="rId9"/>
    <p:sldLayoutId id="2147483804" r:id="rId10"/>
    <p:sldLayoutId id="2147483805" r:id="rId11"/>
    <p:sldLayoutId id="2147483806" r:id="rId12"/>
    <p:sldLayoutId id="2147483807" r:id="rId13"/>
    <p:sldLayoutId id="2147483808" r:id="rId14"/>
    <p:sldLayoutId id="2147483809" r:id="rId15"/>
    <p:sldLayoutId id="2147483810" r:id="rId16"/>
    <p:sldLayoutId id="2147483811" r:id="rId17"/>
  </p:sldLayoutIdLst>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11289" y="-8468"/>
            <a:ext cx="12226407" cy="6874935"/>
            <a:chOff x="-8467" y="-8468"/>
            <a:chExt cx="9169805"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812800" y="609600"/>
            <a:ext cx="8463617" cy="1320800"/>
          </a:xfrm>
          <a:prstGeom prst="rect">
            <a:avLst/>
          </a:prstGeom>
        </p:spPr>
        <p:txBody>
          <a:bodyPr vert="horz" lIns="91440" tIns="45720" rIns="91440" bIns="45720" rtlCol="0" anchor="t">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812799" y="2160590"/>
            <a:ext cx="8463619" cy="3880773"/>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7207011" y="6041364"/>
            <a:ext cx="912176"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914400"/>
            <a:fld id="{D51E12C4-8FB4-4E9B-9BD6-68B2854370F6}" type="datetimeFigureOut">
              <a:rPr lang="es-MX" smtClean="0">
                <a:solidFill>
                  <a:prstClr val="black">
                    <a:tint val="75000"/>
                  </a:prstClr>
                </a:solidFill>
              </a:rPr>
              <a:pPr defTabSz="914400"/>
              <a:t>18/11/2016</a:t>
            </a:fld>
            <a:endParaRPr lang="es-MX">
              <a:solidFill>
                <a:prstClr val="black">
                  <a:tint val="75000"/>
                </a:prstClr>
              </a:solidFill>
            </a:endParaRPr>
          </a:p>
        </p:txBody>
      </p:sp>
      <p:sp>
        <p:nvSpPr>
          <p:cNvPr id="5" name="Footer Placeholder 4"/>
          <p:cNvSpPr>
            <a:spLocks noGrp="1"/>
          </p:cNvSpPr>
          <p:nvPr>
            <p:ph type="ftr" sz="quarter" idx="3"/>
          </p:nvPr>
        </p:nvSpPr>
        <p:spPr>
          <a:xfrm>
            <a:off x="812799" y="6041364"/>
            <a:ext cx="6163964"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914400"/>
            <a:endParaRPr lang="es-MX">
              <a:solidFill>
                <a:prstClr val="black">
                  <a:tint val="75000"/>
                </a:prstClr>
              </a:solidFill>
            </a:endParaRPr>
          </a:p>
        </p:txBody>
      </p:sp>
      <p:sp>
        <p:nvSpPr>
          <p:cNvPr id="6" name="Slide Number Placeholder 5"/>
          <p:cNvSpPr>
            <a:spLocks noGrp="1"/>
          </p:cNvSpPr>
          <p:nvPr>
            <p:ph type="sldNum" sz="quarter" idx="4"/>
          </p:nvPr>
        </p:nvSpPr>
        <p:spPr>
          <a:xfrm>
            <a:off x="8592902" y="6041364"/>
            <a:ext cx="683517" cy="365125"/>
          </a:xfrm>
          <a:prstGeom prst="rect">
            <a:avLst/>
          </a:prstGeom>
        </p:spPr>
        <p:txBody>
          <a:bodyPr vert="horz" lIns="91440" tIns="45720" rIns="91440" bIns="45720" rtlCol="0" anchor="ctr"/>
          <a:lstStyle>
            <a:lvl1pPr algn="r">
              <a:defRPr sz="900">
                <a:solidFill>
                  <a:schemeClr val="accent1"/>
                </a:solidFill>
              </a:defRPr>
            </a:lvl1pPr>
          </a:lstStyle>
          <a:p>
            <a:pPr defTabSz="914400"/>
            <a:fld id="{6C6C16C3-A198-425B-86DF-5EDFEAB54E93}" type="slidenum">
              <a:rPr lang="es-MX" smtClean="0">
                <a:solidFill>
                  <a:srgbClr val="90C226"/>
                </a:solidFill>
              </a:rPr>
              <a:pPr defTabSz="914400"/>
              <a:t>‹Nº›</a:t>
            </a:fld>
            <a:endParaRPr lang="es-MX">
              <a:solidFill>
                <a:srgbClr val="90C226"/>
              </a:solidFill>
            </a:endParaRPr>
          </a:p>
        </p:txBody>
      </p:sp>
    </p:spTree>
    <p:extLst>
      <p:ext uri="{BB962C8B-B14F-4D97-AF65-F5344CB8AC3E}">
        <p14:creationId xmlns:p14="http://schemas.microsoft.com/office/powerpoint/2010/main" xmlns="" val="209130210"/>
      </p:ext>
    </p:extLst>
  </p:cSld>
  <p:clrMap bg1="lt1" tx1="dk1" bg2="lt2" tx2="dk2" accent1="accent1" accent2="accent2" accent3="accent3" accent4="accent4" accent5="accent5" accent6="accent6" hlink="hlink" folHlink="folHlink"/>
  <p:sldLayoutIdLst>
    <p:sldLayoutId id="2147483813" r:id="rId1"/>
    <p:sldLayoutId id="2147483814" r:id="rId2"/>
    <p:sldLayoutId id="2147483815" r:id="rId3"/>
    <p:sldLayoutId id="2147483816" r:id="rId4"/>
    <p:sldLayoutId id="2147483817" r:id="rId5"/>
    <p:sldLayoutId id="2147483818" r:id="rId6"/>
    <p:sldLayoutId id="2147483819" r:id="rId7"/>
    <p:sldLayoutId id="2147483820" r:id="rId8"/>
    <p:sldLayoutId id="2147483821" r:id="rId9"/>
    <p:sldLayoutId id="2147483822" r:id="rId10"/>
    <p:sldLayoutId id="2147483823" r:id="rId11"/>
    <p:sldLayoutId id="2147483824" r:id="rId12"/>
    <p:sldLayoutId id="2147483825" r:id="rId13"/>
    <p:sldLayoutId id="2147483826" r:id="rId14"/>
    <p:sldLayoutId id="2147483827" r:id="rId15"/>
    <p:sldLayoutId id="2147483828" r:id="rId16"/>
    <p:sldLayoutId id="2147483829" r:id="rId17"/>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13.xml"/><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32.jpeg"/></Relationships>
</file>

<file path=ppt/slides/_rels/slide11.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png"/><Relationship Id="rId1" Type="http://schemas.openxmlformats.org/officeDocument/2006/relationships/slideLayout" Target="../slideLayouts/slideLayout13.xml"/><Relationship Id="rId4" Type="http://schemas.openxmlformats.org/officeDocument/2006/relationships/image" Target="../media/image37.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13.xm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0.png"/><Relationship Id="rId1" Type="http://schemas.openxmlformats.org/officeDocument/2006/relationships/slideLayout" Target="../slideLayouts/slideLayout13.xml"/><Relationship Id="rId5" Type="http://schemas.openxmlformats.org/officeDocument/2006/relationships/image" Target="../media/image43.jpeg"/><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0.png"/><Relationship Id="rId1" Type="http://schemas.openxmlformats.org/officeDocument/2006/relationships/slideLayout" Target="../slideLayouts/slideLayout13.xml"/><Relationship Id="rId5" Type="http://schemas.openxmlformats.org/officeDocument/2006/relationships/image" Target="../media/image45.png"/><Relationship Id="rId4" Type="http://schemas.openxmlformats.org/officeDocument/2006/relationships/image" Target="../media/image44.jpe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6.png"/><Relationship Id="rId1" Type="http://schemas.openxmlformats.org/officeDocument/2006/relationships/slideLayout" Target="../slideLayouts/slideLayout13.xml"/><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9.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30.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5.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32.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1.xml"/><Relationship Id="rId1" Type="http://schemas.openxmlformats.org/officeDocument/2006/relationships/slideLayout" Target="../slideLayouts/slideLayout45.xml"/></Relationships>
</file>

<file path=ppt/slides/_rels/slide33.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xml"/><Relationship Id="rId1" Type="http://schemas.openxmlformats.org/officeDocument/2006/relationships/slideLayout" Target="../slideLayouts/slideLayout4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4.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10" Type="http://schemas.openxmlformats.org/officeDocument/2006/relationships/image" Target="../media/image5.png"/><Relationship Id="rId4" Type="http://schemas.openxmlformats.org/officeDocument/2006/relationships/image" Target="../media/image9.png"/><Relationship Id="rId9" Type="http://schemas.openxmlformats.org/officeDocument/2006/relationships/image" Target="../media/image14.png"/></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image" Target="../media/image19.jpeg"/><Relationship Id="rId7" Type="http://schemas.openxmlformats.org/officeDocument/2006/relationships/image" Target="../media/image23.jpeg"/><Relationship Id="rId2" Type="http://schemas.openxmlformats.org/officeDocument/2006/relationships/image" Target="../media/image18.png"/><Relationship Id="rId1" Type="http://schemas.openxmlformats.org/officeDocument/2006/relationships/slideLayout" Target="../slideLayouts/slideLayout13.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s/_rels/slide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png"/><Relationship Id="rId1" Type="http://schemas.openxmlformats.org/officeDocument/2006/relationships/slideLayout" Target="../slideLayouts/slideLayout13.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2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261872" y="758953"/>
            <a:ext cx="9418320" cy="1228874"/>
          </a:xfrm>
        </p:spPr>
        <p:txBody>
          <a:bodyPr>
            <a:normAutofit/>
          </a:bodyPr>
          <a:lstStyle/>
          <a:p>
            <a:r>
              <a:rPr lang="es-ES_tradnl" sz="4000" b="1" spc="0" dirty="0">
                <a:effectLst>
                  <a:outerShdw blurRad="50800" dist="38100" dir="2700000" algn="tl">
                    <a:prstClr val="black">
                      <a:alpha val="40000"/>
                    </a:prstClr>
                  </a:outerShdw>
                </a:effectLst>
                <a:cs typeface="Arial"/>
              </a:rPr>
              <a:t>TANATOLOGÍA DEL SIGLO XXI</a:t>
            </a:r>
            <a:endParaRPr lang="es-MX" sz="4000" dirty="0"/>
          </a:p>
        </p:txBody>
      </p:sp>
      <p:sp>
        <p:nvSpPr>
          <p:cNvPr id="3" name="Subtítulo 2"/>
          <p:cNvSpPr>
            <a:spLocks noGrp="1"/>
          </p:cNvSpPr>
          <p:nvPr>
            <p:ph type="subTitle" idx="1"/>
          </p:nvPr>
        </p:nvSpPr>
        <p:spPr>
          <a:xfrm>
            <a:off x="1261872" y="4362285"/>
            <a:ext cx="9418320" cy="2129955"/>
          </a:xfrm>
          <a:solidFill>
            <a:schemeClr val="tx2">
              <a:lumMod val="50000"/>
            </a:schemeClr>
          </a:solidFill>
        </p:spPr>
        <p:txBody>
          <a:bodyPr>
            <a:normAutofit fontScale="55000" lnSpcReduction="20000"/>
          </a:bodyPr>
          <a:lstStyle/>
          <a:p>
            <a:pPr algn="just">
              <a:lnSpc>
                <a:spcPct val="150000"/>
              </a:lnSpc>
              <a:spcBef>
                <a:spcPts val="600"/>
              </a:spcBef>
              <a:spcAft>
                <a:spcPts val="600"/>
              </a:spcAft>
            </a:pPr>
            <a:r>
              <a:rPr lang="es-MX" sz="2400" b="1" dirty="0">
                <a:solidFill>
                  <a:srgbClr val="FFFFFF"/>
                </a:solidFill>
                <a:effectLst>
                  <a:outerShdw blurRad="38100" dist="38100" dir="2700000" algn="tl">
                    <a:srgbClr val="000000">
                      <a:alpha val="43137"/>
                    </a:srgbClr>
                  </a:outerShdw>
                </a:effectLst>
                <a:cs typeface="Arial" pitchFamily="34" charset="0"/>
              </a:rPr>
              <a:t>Se da el desarrollo de nuevas especialidades como la </a:t>
            </a:r>
            <a:r>
              <a:rPr lang="es-MX" sz="2400" b="1" dirty="0">
                <a:solidFill>
                  <a:srgbClr val="FFFF00"/>
                </a:solidFill>
                <a:effectLst>
                  <a:outerShdw blurRad="38100" dist="38100" dir="2700000" algn="tl">
                    <a:srgbClr val="000000">
                      <a:alpha val="43137"/>
                    </a:srgbClr>
                  </a:outerShdw>
                </a:effectLst>
                <a:cs typeface="Arial" pitchFamily="34" charset="0"/>
              </a:rPr>
              <a:t>Psicooncología</a:t>
            </a:r>
            <a:r>
              <a:rPr lang="es-MX" sz="2400" b="1" dirty="0">
                <a:solidFill>
                  <a:srgbClr val="FFFFFF"/>
                </a:solidFill>
                <a:effectLst>
                  <a:outerShdw blurRad="38100" dist="38100" dir="2700000" algn="tl">
                    <a:srgbClr val="000000">
                      <a:alpha val="43137"/>
                    </a:srgbClr>
                  </a:outerShdw>
                </a:effectLst>
                <a:cs typeface="Arial" pitchFamily="34" charset="0"/>
              </a:rPr>
              <a:t>,</a:t>
            </a:r>
            <a:r>
              <a:rPr lang="es-MX" sz="2400" b="1" dirty="0">
                <a:solidFill>
                  <a:srgbClr val="FFFF00"/>
                </a:solidFill>
                <a:effectLst>
                  <a:outerShdw blurRad="38100" dist="38100" dir="2700000" algn="tl">
                    <a:srgbClr val="000000">
                      <a:alpha val="43137"/>
                    </a:srgbClr>
                  </a:outerShdw>
                </a:effectLst>
                <a:cs typeface="Arial" pitchFamily="34" charset="0"/>
              </a:rPr>
              <a:t> Terapia de Duelo</a:t>
            </a:r>
            <a:r>
              <a:rPr lang="es-MX" sz="2400" b="1" dirty="0">
                <a:solidFill>
                  <a:srgbClr val="FFFFFF"/>
                </a:solidFill>
                <a:effectLst>
                  <a:outerShdw blurRad="38100" dist="38100" dir="2700000" algn="tl">
                    <a:srgbClr val="000000">
                      <a:alpha val="43137"/>
                    </a:srgbClr>
                  </a:outerShdw>
                </a:effectLst>
                <a:cs typeface="Arial" pitchFamily="34" charset="0"/>
              </a:rPr>
              <a:t>, </a:t>
            </a:r>
            <a:r>
              <a:rPr lang="es-MX" sz="2400" b="1" dirty="0">
                <a:solidFill>
                  <a:srgbClr val="FFFF00"/>
                </a:solidFill>
                <a:effectLst>
                  <a:outerShdw blurRad="38100" dist="38100" dir="2700000" algn="tl">
                    <a:srgbClr val="000000">
                      <a:alpha val="43137"/>
                    </a:srgbClr>
                  </a:outerShdw>
                </a:effectLst>
                <a:cs typeface="Arial" pitchFamily="34" charset="0"/>
              </a:rPr>
              <a:t>Cuidados Paliativos</a:t>
            </a:r>
            <a:r>
              <a:rPr lang="es-MX" sz="2400" b="1" dirty="0">
                <a:solidFill>
                  <a:srgbClr val="FFFFFF"/>
                </a:solidFill>
                <a:effectLst>
                  <a:outerShdw blurRad="38100" dist="38100" dir="2700000" algn="tl">
                    <a:srgbClr val="000000">
                      <a:alpha val="43137"/>
                    </a:srgbClr>
                  </a:outerShdw>
                </a:effectLst>
                <a:cs typeface="Arial" pitchFamily="34" charset="0"/>
              </a:rPr>
              <a:t>, entre otras. Varias de las enfermedades dejan de ser terminales para convertirse en crónicas. </a:t>
            </a:r>
          </a:p>
          <a:p>
            <a:pPr algn="just">
              <a:lnSpc>
                <a:spcPct val="150000"/>
              </a:lnSpc>
              <a:spcBef>
                <a:spcPts val="600"/>
              </a:spcBef>
              <a:spcAft>
                <a:spcPts val="600"/>
              </a:spcAft>
            </a:pPr>
            <a:r>
              <a:rPr lang="es-MX" sz="2400" b="1" dirty="0">
                <a:solidFill>
                  <a:srgbClr val="FFFFFF"/>
                </a:solidFill>
                <a:effectLst>
                  <a:outerShdw blurRad="38100" dist="38100" dir="2700000" algn="tl">
                    <a:srgbClr val="000000">
                      <a:alpha val="43137"/>
                    </a:srgbClr>
                  </a:outerShdw>
                </a:effectLst>
                <a:cs typeface="Arial" pitchFamily="34" charset="0"/>
              </a:rPr>
              <a:t>El paciente conoce su diagnóstico y pronóstico. Toma las decisiones sobre su tratamiento. La familia y el equipo multidisciplinario (INTERDISCIPLINARIO) también reciben atención tanatológica.</a:t>
            </a:r>
          </a:p>
          <a:p>
            <a:pPr algn="just">
              <a:lnSpc>
                <a:spcPct val="150000"/>
              </a:lnSpc>
              <a:spcBef>
                <a:spcPts val="600"/>
              </a:spcBef>
              <a:spcAft>
                <a:spcPts val="600"/>
              </a:spcAft>
            </a:pPr>
            <a:r>
              <a:rPr lang="es-MX" sz="2400" b="1" dirty="0">
                <a:solidFill>
                  <a:srgbClr val="FFFFFF"/>
                </a:solidFill>
                <a:effectLst>
                  <a:outerShdw blurRad="38100" dist="38100" dir="2700000" algn="tl">
                    <a:srgbClr val="000000">
                      <a:alpha val="43137"/>
                    </a:srgbClr>
                  </a:outerShdw>
                </a:effectLst>
                <a:cs typeface="Arial" pitchFamily="34" charset="0"/>
              </a:rPr>
              <a:t>Polo, 2012</a:t>
            </a:r>
          </a:p>
          <a:p>
            <a:endParaRPr lang="es-MX" dirty="0"/>
          </a:p>
        </p:txBody>
      </p:sp>
      <p:pic>
        <p:nvPicPr>
          <p:cNvPr id="4" name="Imagen 3"/>
          <p:cNvPicPr>
            <a:picLocks noChangeAspect="1"/>
          </p:cNvPicPr>
          <p:nvPr/>
        </p:nvPicPr>
        <p:blipFill>
          <a:blip r:embed="rId2"/>
          <a:stretch>
            <a:fillRect/>
          </a:stretch>
        </p:blipFill>
        <p:spPr>
          <a:xfrm>
            <a:off x="5278850" y="2143539"/>
            <a:ext cx="1587569" cy="2063034"/>
          </a:xfrm>
          <a:prstGeom prst="rect">
            <a:avLst/>
          </a:prstGeom>
        </p:spPr>
      </p:pic>
      <p:pic>
        <p:nvPicPr>
          <p:cNvPr id="5" name="Imagen 4"/>
          <p:cNvPicPr>
            <a:picLocks noChangeAspect="1"/>
          </p:cNvPicPr>
          <p:nvPr/>
        </p:nvPicPr>
        <p:blipFill>
          <a:blip r:embed="rId3"/>
          <a:stretch>
            <a:fillRect/>
          </a:stretch>
        </p:blipFill>
        <p:spPr>
          <a:xfrm>
            <a:off x="8799444" y="5427262"/>
            <a:ext cx="2280617" cy="1503692"/>
          </a:xfrm>
          <a:prstGeom prst="rect">
            <a:avLst/>
          </a:prstGeom>
        </p:spPr>
      </p:pic>
    </p:spTree>
    <p:extLst>
      <p:ext uri="{BB962C8B-B14F-4D97-AF65-F5344CB8AC3E}">
        <p14:creationId xmlns:p14="http://schemas.microsoft.com/office/powerpoint/2010/main" xmlns="" val="369999395"/>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MX" sz="2400" dirty="0"/>
              <a:t>Pérdidas emocionales:</a:t>
            </a:r>
          </a:p>
        </p:txBody>
      </p:sp>
      <p:sp>
        <p:nvSpPr>
          <p:cNvPr id="3" name="Marcador de contenido 2"/>
          <p:cNvSpPr>
            <a:spLocks noGrp="1"/>
          </p:cNvSpPr>
          <p:nvPr>
            <p:ph idx="1"/>
          </p:nvPr>
        </p:nvSpPr>
        <p:spPr>
          <a:xfrm>
            <a:off x="1901544" y="1484785"/>
            <a:ext cx="7562721" cy="4484571"/>
          </a:xfrm>
        </p:spPr>
        <p:txBody>
          <a:bodyPr/>
          <a:lstStyle/>
          <a:p>
            <a:pPr marL="0" indent="0">
              <a:buNone/>
            </a:pPr>
            <a:endParaRPr lang="es-MX" dirty="0"/>
          </a:p>
          <a:p>
            <a:endParaRPr lang="es-MX" dirty="0"/>
          </a:p>
        </p:txBody>
      </p:sp>
      <p:pic>
        <p:nvPicPr>
          <p:cNvPr id="5" name="Imagen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6888089" y="4581388"/>
            <a:ext cx="2952103" cy="2119524"/>
          </a:xfrm>
          <a:prstGeom prst="rect">
            <a:avLst/>
          </a:prstGeom>
        </p:spPr>
      </p:pic>
      <p:pic>
        <p:nvPicPr>
          <p:cNvPr id="6" name="Imagen 5"/>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2082918" y="4437113"/>
            <a:ext cx="2860954" cy="2119565"/>
          </a:xfrm>
          <a:prstGeom prst="rect">
            <a:avLst/>
          </a:prstGeom>
        </p:spPr>
      </p:pic>
      <p:pic>
        <p:nvPicPr>
          <p:cNvPr id="10" name="Imagen 9"/>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1926351" y="2116566"/>
            <a:ext cx="2051136" cy="1785195"/>
          </a:xfrm>
          <a:prstGeom prst="rect">
            <a:avLst/>
          </a:prstGeom>
        </p:spPr>
      </p:pic>
      <p:pic>
        <p:nvPicPr>
          <p:cNvPr id="11" name="Imagen 10"/>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a:off x="4446855" y="2445896"/>
            <a:ext cx="2331904" cy="1785748"/>
          </a:xfrm>
          <a:prstGeom prst="rect">
            <a:avLst/>
          </a:prstGeom>
        </p:spPr>
      </p:pic>
      <p:pic>
        <p:nvPicPr>
          <p:cNvPr id="12" name="Imagen 11"/>
          <p:cNvPicPr>
            <a:picLocks noChangeAspect="1"/>
          </p:cNvPicPr>
          <p:nvPr/>
        </p:nvPicPr>
        <p:blipFill>
          <a:blip r:embed="rId6">
            <a:extLst>
              <a:ext uri="{28A0092B-C50C-407E-A947-70E740481C1C}">
                <a14:useLocalDpi xmlns:a14="http://schemas.microsoft.com/office/drawing/2010/main" xmlns="" val="0"/>
              </a:ext>
            </a:extLst>
          </a:blip>
          <a:stretch>
            <a:fillRect/>
          </a:stretch>
        </p:blipFill>
        <p:spPr>
          <a:xfrm>
            <a:off x="7248128" y="2105579"/>
            <a:ext cx="3105534" cy="2204397"/>
          </a:xfrm>
          <a:prstGeom prst="rect">
            <a:avLst/>
          </a:prstGeom>
        </p:spPr>
      </p:pic>
    </p:spTree>
    <p:extLst>
      <p:ext uri="{BB962C8B-B14F-4D97-AF65-F5344CB8AC3E}">
        <p14:creationId xmlns:p14="http://schemas.microsoft.com/office/powerpoint/2010/main" xmlns="" val="269181198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MX" sz="2400" dirty="0"/>
              <a:t>La gama de emociones son muy variadas, el duelo es individual y único</a:t>
            </a:r>
          </a:p>
        </p:txBody>
      </p:sp>
      <p:sp>
        <p:nvSpPr>
          <p:cNvPr id="3" name="2 Marcador de contenido"/>
          <p:cNvSpPr>
            <a:spLocks noGrp="1"/>
          </p:cNvSpPr>
          <p:nvPr>
            <p:ph idx="1"/>
          </p:nvPr>
        </p:nvSpPr>
        <p:spPr/>
        <p:txBody>
          <a:bodyPr>
            <a:normAutofit/>
          </a:bodyPr>
          <a:lstStyle/>
          <a:p>
            <a:pPr>
              <a:buNone/>
            </a:pPr>
            <a:r>
              <a:rPr lang="es-MX" dirty="0"/>
              <a:t> </a:t>
            </a:r>
          </a:p>
          <a:p>
            <a:endParaRPr lang="es-MX" dirty="0"/>
          </a:p>
        </p:txBody>
      </p:sp>
      <p:pic>
        <p:nvPicPr>
          <p:cNvPr id="4" name="Imagen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8604920" y="5757432"/>
            <a:ext cx="2032658" cy="1028242"/>
          </a:xfrm>
          <a:prstGeom prst="rect">
            <a:avLst/>
          </a:prstGeom>
        </p:spPr>
      </p:pic>
      <p:pic>
        <p:nvPicPr>
          <p:cNvPr id="6" name="Imagen 5"/>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2077270" y="4569798"/>
            <a:ext cx="4248472" cy="2215877"/>
          </a:xfrm>
          <a:prstGeom prst="rect">
            <a:avLst/>
          </a:prstGeom>
        </p:spPr>
      </p:pic>
      <p:pic>
        <p:nvPicPr>
          <p:cNvPr id="7" name="Imagen 6"/>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5979922" y="2333731"/>
            <a:ext cx="4104456" cy="2239211"/>
          </a:xfrm>
          <a:prstGeom prst="rect">
            <a:avLst/>
          </a:prstGeom>
        </p:spPr>
      </p:pic>
    </p:spTree>
    <p:extLst>
      <p:ext uri="{BB962C8B-B14F-4D97-AF65-F5344CB8AC3E}">
        <p14:creationId xmlns:p14="http://schemas.microsoft.com/office/powerpoint/2010/main" xmlns="" val="35205964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a:t>Procesos elaborativos</a:t>
            </a:r>
          </a:p>
        </p:txBody>
      </p:sp>
      <p:sp>
        <p:nvSpPr>
          <p:cNvPr id="3" name="Marcador de contenido 2"/>
          <p:cNvSpPr>
            <a:spLocks noGrp="1"/>
          </p:cNvSpPr>
          <p:nvPr>
            <p:ph idx="1"/>
          </p:nvPr>
        </p:nvSpPr>
        <p:spPr/>
        <p:txBody>
          <a:bodyPr>
            <a:normAutofit lnSpcReduction="10000"/>
          </a:bodyPr>
          <a:lstStyle/>
          <a:p>
            <a:r>
              <a:rPr lang="es-MX" dirty="0"/>
              <a:t>“Promueven cambios psicológicos que se relacionan directamente con modificaciones somáticas y sociales” </a:t>
            </a:r>
          </a:p>
          <a:p>
            <a:endParaRPr lang="es-MX" dirty="0"/>
          </a:p>
          <a:p>
            <a:r>
              <a:rPr lang="es-MX" dirty="0"/>
              <a:t>“en el trabajo de duelo, es el doliente mismo quién realiza todo aquello que permite su elaboración”</a:t>
            </a:r>
          </a:p>
          <a:p>
            <a:endParaRPr lang="es-MX" dirty="0"/>
          </a:p>
          <a:p>
            <a:endParaRPr lang="es-MX" dirty="0"/>
          </a:p>
          <a:p>
            <a:r>
              <a:rPr lang="es-MX" dirty="0"/>
              <a:t>1 Tizón y </a:t>
            </a:r>
            <a:r>
              <a:rPr lang="es-MX" dirty="0" err="1"/>
              <a:t>Sforza</a:t>
            </a:r>
            <a:r>
              <a:rPr lang="es-MX" dirty="0"/>
              <a:t> (2008)</a:t>
            </a:r>
          </a:p>
          <a:p>
            <a:r>
              <a:rPr lang="es-MX" dirty="0"/>
              <a:t>2 </a:t>
            </a:r>
            <a:r>
              <a:rPr lang="es-MX" dirty="0" err="1"/>
              <a:t>Bowlbly</a:t>
            </a:r>
            <a:r>
              <a:rPr lang="es-MX" dirty="0"/>
              <a:t>, 1980, 1986, Gómez, 2007, Martínez, 2006</a:t>
            </a:r>
          </a:p>
        </p:txBody>
      </p:sp>
    </p:spTree>
    <p:extLst>
      <p:ext uri="{BB962C8B-B14F-4D97-AF65-F5344CB8AC3E}">
        <p14:creationId xmlns:p14="http://schemas.microsoft.com/office/powerpoint/2010/main" xmlns="" val="285704182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991545" y="260648"/>
            <a:ext cx="6489768" cy="2016224"/>
          </a:xfrm>
        </p:spPr>
        <p:txBody>
          <a:bodyPr>
            <a:normAutofit/>
          </a:bodyPr>
          <a:lstStyle/>
          <a:p>
            <a:r>
              <a:rPr lang="es-MX" sz="2000" b="1" dirty="0"/>
              <a:t>El Problema.</a:t>
            </a:r>
            <a:br>
              <a:rPr lang="es-MX" sz="2000" b="1" dirty="0"/>
            </a:br>
            <a:r>
              <a:rPr lang="es-MX" sz="2000" b="1" dirty="0"/>
              <a:t> Aun cuando el duelo es normal y natural, mucha información que maneja la sociedad en como procesar el duelo no lo es, y no nos ayuda.</a:t>
            </a:r>
            <a:endParaRPr lang="es-MX" sz="2000" dirty="0"/>
          </a:p>
        </p:txBody>
      </p:sp>
      <p:sp>
        <p:nvSpPr>
          <p:cNvPr id="3" name="2 Marcador de contenido"/>
          <p:cNvSpPr>
            <a:spLocks noGrp="1"/>
          </p:cNvSpPr>
          <p:nvPr>
            <p:ph idx="1"/>
          </p:nvPr>
        </p:nvSpPr>
        <p:spPr/>
        <p:txBody>
          <a:bodyPr>
            <a:normAutofit lnSpcReduction="10000"/>
          </a:bodyPr>
          <a:lstStyle/>
          <a:p>
            <a:endParaRPr lang="es-MX" dirty="0"/>
          </a:p>
          <a:p>
            <a:endParaRPr lang="es-MX" dirty="0"/>
          </a:p>
          <a:p>
            <a:endParaRPr lang="es-MX" dirty="0"/>
          </a:p>
          <a:p>
            <a:endParaRPr lang="es-MX" dirty="0"/>
          </a:p>
          <a:p>
            <a:endParaRPr lang="es-MX" dirty="0"/>
          </a:p>
          <a:p>
            <a:endParaRPr lang="es-MX" dirty="0"/>
          </a:p>
          <a:p>
            <a:r>
              <a:rPr lang="es-MX" dirty="0"/>
              <a:t>La mayoría de las ideas falsas acerca de la pérdida se resumen en seis mitos que son tan comunes que casi todos los reconocemos sin cuestionarlos. </a:t>
            </a:r>
          </a:p>
          <a:p>
            <a:endParaRPr lang="es-MX" dirty="0"/>
          </a:p>
        </p:txBody>
      </p:sp>
      <p:pic>
        <p:nvPicPr>
          <p:cNvPr id="4" name="Imagen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8488583" y="5832684"/>
            <a:ext cx="2034541" cy="1019492"/>
          </a:xfrm>
          <a:prstGeom prst="rect">
            <a:avLst/>
          </a:prstGeom>
        </p:spPr>
      </p:pic>
      <p:pic>
        <p:nvPicPr>
          <p:cNvPr id="5" name="Imagen 4"/>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4079776" y="2492896"/>
            <a:ext cx="3312368" cy="2187974"/>
          </a:xfrm>
          <a:prstGeom prst="rect">
            <a:avLst/>
          </a:prstGeom>
        </p:spPr>
      </p:pic>
    </p:spTree>
    <p:extLst>
      <p:ext uri="{BB962C8B-B14F-4D97-AF65-F5344CB8AC3E}">
        <p14:creationId xmlns:p14="http://schemas.microsoft.com/office/powerpoint/2010/main" xmlns="" val="198414664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6" name="Rectangle 5"/>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524000" y="-1"/>
            <a:ext cx="9141618"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kern="0">
              <a:solidFill>
                <a:sysClr val="windowText" lastClr="000000"/>
              </a:solidFill>
            </a:endParaRPr>
          </a:p>
        </p:txBody>
      </p:sp>
      <p:pic>
        <p:nvPicPr>
          <p:cNvPr id="15" name="Picture 6"/>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2">
            <a:alphaModFix amt="10000"/>
            <a:extLst>
              <a:ext uri="{28A0092B-C50C-407E-A947-70E740481C1C}">
                <a14:useLocalDpi xmlns:a14="http://schemas.microsoft.com/office/drawing/2010/main" xmlns="" val="0"/>
              </a:ext>
            </a:extLst>
          </a:blip>
          <a:stretch>
            <a:fillRect/>
          </a:stretch>
        </p:blipFill>
        <p:spPr>
          <a:xfrm>
            <a:off x="1521618" y="0"/>
            <a:ext cx="9144000" cy="6858000"/>
          </a:xfrm>
          <a:prstGeom prst="rect">
            <a:avLst/>
          </a:prstGeom>
        </p:spPr>
      </p:pic>
      <p:sp>
        <p:nvSpPr>
          <p:cNvPr id="16" name="Rectangle 7"/>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007395" y="2"/>
            <a:ext cx="5664708"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kern="0">
              <a:solidFill>
                <a:sysClr val="windowText" lastClr="000000"/>
              </a:solidFill>
            </a:endParaRPr>
          </a:p>
        </p:txBody>
      </p:sp>
      <p:pic>
        <p:nvPicPr>
          <p:cNvPr id="4" name="Imagen 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5487455" y="2296600"/>
            <a:ext cx="4695722" cy="2101335"/>
          </a:xfrm>
          <a:prstGeom prst="rect">
            <a:avLst/>
          </a:prstGeom>
          <a:ln>
            <a:noFill/>
          </a:ln>
          <a:effectLst>
            <a:outerShdw blurRad="76200" dist="63500" dir="5040000" algn="tl" rotWithShape="0">
              <a:srgbClr val="000000">
                <a:alpha val="41000"/>
              </a:srgbClr>
            </a:outerShdw>
          </a:effectLst>
        </p:spPr>
      </p:pic>
      <p:pic>
        <p:nvPicPr>
          <p:cNvPr id="9" name="Picture 8"/>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4">
            <a:extLst>
              <a:ext uri="{28A0092B-C50C-407E-A947-70E740481C1C}">
                <a14:useLocalDpi xmlns:a14="http://schemas.microsoft.com/office/drawing/2010/main" xmlns="" val="0"/>
              </a:ext>
            </a:extLst>
          </a:blip>
          <a:stretch>
            <a:fillRect/>
          </a:stretch>
        </p:blipFill>
        <p:spPr>
          <a:xfrm>
            <a:off x="1524002" y="1970243"/>
            <a:ext cx="3717036" cy="199787"/>
          </a:xfrm>
          <a:prstGeom prst="rect">
            <a:avLst/>
          </a:prstGeom>
        </p:spPr>
      </p:pic>
      <p:sp>
        <p:nvSpPr>
          <p:cNvPr id="10" name="Rectangle 9"/>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grayWhite">
          <a:xfrm>
            <a:off x="1524002" y="609600"/>
            <a:ext cx="3719321"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1 Título"/>
          <p:cNvSpPr>
            <a:spLocks noGrp="1"/>
          </p:cNvSpPr>
          <p:nvPr>
            <p:ph type="title"/>
          </p:nvPr>
        </p:nvSpPr>
        <p:spPr>
          <a:xfrm>
            <a:off x="2057544" y="753228"/>
            <a:ext cx="3021187" cy="1080938"/>
          </a:xfrm>
        </p:spPr>
        <p:txBody>
          <a:bodyPr>
            <a:normAutofit/>
          </a:bodyPr>
          <a:lstStyle/>
          <a:p>
            <a:r>
              <a:rPr lang="es-MX" sz="2400" b="1" dirty="0"/>
              <a:t> Mitos</a:t>
            </a:r>
            <a:r>
              <a:rPr lang="es-MX" sz="2400" dirty="0"/>
              <a:t/>
            </a:r>
            <a:br>
              <a:rPr lang="es-MX" sz="2400" dirty="0"/>
            </a:br>
            <a:endParaRPr lang="es-MX" sz="2400" dirty="0"/>
          </a:p>
        </p:txBody>
      </p:sp>
      <p:sp>
        <p:nvSpPr>
          <p:cNvPr id="3" name="2 Marcador de contenido"/>
          <p:cNvSpPr>
            <a:spLocks noGrp="1"/>
          </p:cNvSpPr>
          <p:nvPr>
            <p:ph idx="1"/>
          </p:nvPr>
        </p:nvSpPr>
        <p:spPr>
          <a:xfrm>
            <a:off x="2055640" y="2336873"/>
            <a:ext cx="2774381" cy="3599316"/>
          </a:xfrm>
        </p:spPr>
        <p:txBody>
          <a:bodyPr>
            <a:normAutofit/>
          </a:bodyPr>
          <a:lstStyle/>
          <a:p>
            <a:pPr>
              <a:buNone/>
            </a:pPr>
            <a:r>
              <a:rPr lang="es-MX" sz="1400"/>
              <a:t>    </a:t>
            </a:r>
          </a:p>
          <a:p>
            <a:pPr>
              <a:buNone/>
            </a:pPr>
            <a:endParaRPr lang="es-MX" sz="1400"/>
          </a:p>
          <a:p>
            <a:pPr>
              <a:buNone/>
            </a:pPr>
            <a:r>
              <a:rPr lang="es-MX" sz="1400"/>
              <a:t> </a:t>
            </a:r>
            <a:r>
              <a:rPr lang="es-MX" sz="1400" b="1"/>
              <a:t>El tiempo cura todas las heridas</a:t>
            </a:r>
            <a:endParaRPr lang="es-MX" sz="1400"/>
          </a:p>
          <a:p>
            <a:r>
              <a:rPr lang="es-MX" sz="1400" b="1"/>
              <a:t>Llora tu duelo solo</a:t>
            </a:r>
            <a:endParaRPr lang="es-MX" sz="1400"/>
          </a:p>
          <a:p>
            <a:r>
              <a:rPr lang="es-MX" sz="1400" b="1"/>
              <a:t>Sé fuerte</a:t>
            </a:r>
            <a:endParaRPr lang="es-MX" sz="1400"/>
          </a:p>
          <a:p>
            <a:r>
              <a:rPr lang="es-MX" sz="1400" b="1"/>
              <a:t>No te sientas mal</a:t>
            </a:r>
            <a:endParaRPr lang="es-MX" sz="1400"/>
          </a:p>
          <a:p>
            <a:r>
              <a:rPr lang="es-MX" sz="1400" b="1"/>
              <a:t>Reemplaza la pérdida</a:t>
            </a:r>
            <a:endParaRPr lang="es-MX" sz="1400"/>
          </a:p>
          <a:p>
            <a:r>
              <a:rPr lang="es-MX" sz="1400" b="1"/>
              <a:t>Mantente ocupado.</a:t>
            </a:r>
            <a:endParaRPr lang="es-MX" sz="1400"/>
          </a:p>
          <a:p>
            <a:r>
              <a:rPr lang="es-MX" sz="1400" b="1"/>
              <a:t>Dios así lo quiso</a:t>
            </a:r>
            <a:endParaRPr lang="es-MX" sz="1400"/>
          </a:p>
          <a:p>
            <a:endParaRPr lang="es-MX" sz="1400"/>
          </a:p>
        </p:txBody>
      </p:sp>
    </p:spTree>
    <p:extLst>
      <p:ext uri="{BB962C8B-B14F-4D97-AF65-F5344CB8AC3E}">
        <p14:creationId xmlns:p14="http://schemas.microsoft.com/office/powerpoint/2010/main" xmlns="" val="20497388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0" name="Rectangle 9"/>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524000" y="-1"/>
            <a:ext cx="9141618"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kern="0">
              <a:solidFill>
                <a:sysClr val="windowText" lastClr="000000"/>
              </a:solidFill>
            </a:endParaRPr>
          </a:p>
        </p:txBody>
      </p:sp>
      <p:pic>
        <p:nvPicPr>
          <p:cNvPr id="11" name="Picture 10"/>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2">
            <a:alphaModFix amt="10000"/>
            <a:extLst>
              <a:ext uri="{28A0092B-C50C-407E-A947-70E740481C1C}">
                <a14:useLocalDpi xmlns:a14="http://schemas.microsoft.com/office/drawing/2010/main" xmlns="" val="0"/>
              </a:ext>
            </a:extLst>
          </a:blip>
          <a:stretch>
            <a:fillRect/>
          </a:stretch>
        </p:blipFill>
        <p:spPr>
          <a:xfrm>
            <a:off x="1521618" y="0"/>
            <a:ext cx="9144000" cy="6858000"/>
          </a:xfrm>
          <a:prstGeom prst="rect">
            <a:avLst/>
          </a:prstGeom>
        </p:spPr>
      </p:pic>
      <p:sp>
        <p:nvSpPr>
          <p:cNvPr id="12" name="Rectangle 11"/>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007395" y="2"/>
            <a:ext cx="5664708"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kern="0">
              <a:solidFill>
                <a:sysClr val="windowText" lastClr="000000"/>
              </a:solidFill>
            </a:endParaRPr>
          </a:p>
        </p:txBody>
      </p:sp>
      <p:pic>
        <p:nvPicPr>
          <p:cNvPr id="6" name="Picture 8"/>
          <p:cNvPicPr>
            <a:picLocks noChangeAspect="1"/>
          </p:cNvPicPr>
          <p:nvPr/>
        </p:nvPicPr>
        <p:blipFill>
          <a:blip r:embed="rId3"/>
          <a:stretch>
            <a:fillRect/>
          </a:stretch>
        </p:blipFill>
        <p:spPr>
          <a:xfrm>
            <a:off x="5487455" y="999406"/>
            <a:ext cx="4695722" cy="4695722"/>
          </a:xfrm>
          <a:prstGeom prst="rect">
            <a:avLst/>
          </a:prstGeom>
          <a:ln>
            <a:noFill/>
          </a:ln>
          <a:effectLst>
            <a:outerShdw blurRad="76200" dist="63500" dir="5040000" algn="tl" rotWithShape="0">
              <a:srgbClr val="000000">
                <a:alpha val="41000"/>
              </a:srgbClr>
            </a:outerShdw>
          </a:effectLst>
        </p:spPr>
      </p:pic>
      <p:pic>
        <p:nvPicPr>
          <p:cNvPr id="13" name="Picture 12"/>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4">
            <a:extLst>
              <a:ext uri="{28A0092B-C50C-407E-A947-70E740481C1C}">
                <a14:useLocalDpi xmlns:a14="http://schemas.microsoft.com/office/drawing/2010/main" xmlns="" val="0"/>
              </a:ext>
            </a:extLst>
          </a:blip>
          <a:stretch>
            <a:fillRect/>
          </a:stretch>
        </p:blipFill>
        <p:spPr>
          <a:xfrm>
            <a:off x="1524002" y="1970243"/>
            <a:ext cx="3717036" cy="199787"/>
          </a:xfrm>
          <a:prstGeom prst="rect">
            <a:avLst/>
          </a:prstGeom>
        </p:spPr>
      </p:pic>
      <p:sp>
        <p:nvSpPr>
          <p:cNvPr id="14" name="Rectangle 13"/>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grayWhite">
          <a:xfrm>
            <a:off x="1524002" y="609600"/>
            <a:ext cx="3719321"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ítulo 1"/>
          <p:cNvSpPr>
            <a:spLocks noGrp="1"/>
          </p:cNvSpPr>
          <p:nvPr>
            <p:ph type="title"/>
          </p:nvPr>
        </p:nvSpPr>
        <p:spPr>
          <a:xfrm>
            <a:off x="2057544" y="753228"/>
            <a:ext cx="3021187" cy="1080938"/>
          </a:xfrm>
        </p:spPr>
        <p:txBody>
          <a:bodyPr>
            <a:normAutofit/>
          </a:bodyPr>
          <a:lstStyle/>
          <a:p>
            <a:r>
              <a:rPr lang="es-MX" sz="2400"/>
              <a:t>FETS</a:t>
            </a:r>
          </a:p>
        </p:txBody>
      </p:sp>
      <p:pic>
        <p:nvPicPr>
          <p:cNvPr id="7" name="Marcador de contenido 6"/>
          <p:cNvPicPr>
            <a:picLocks noGrp="1" noChangeAspect="1"/>
          </p:cNvPicPr>
          <p:nvPr>
            <p:ph idx="1"/>
          </p:nvPr>
        </p:nvPicPr>
        <p:blipFill>
          <a:blip r:embed="rId5">
            <a:extLst>
              <a:ext uri="{28A0092B-C50C-407E-A947-70E740481C1C}">
                <a14:useLocalDpi xmlns:a14="http://schemas.microsoft.com/office/drawing/2010/main" xmlns="" val="0"/>
              </a:ext>
            </a:extLst>
          </a:blip>
          <a:stretch>
            <a:fillRect/>
          </a:stretch>
        </p:blipFill>
        <p:spPr>
          <a:xfrm>
            <a:off x="1775520" y="2170030"/>
            <a:ext cx="2880320" cy="3707243"/>
          </a:xfrm>
        </p:spPr>
      </p:pic>
    </p:spTree>
    <p:extLst>
      <p:ext uri="{BB962C8B-B14F-4D97-AF65-F5344CB8AC3E}">
        <p14:creationId xmlns:p14="http://schemas.microsoft.com/office/powerpoint/2010/main" xmlns="" val="148152061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3" name="Rectangle 6"/>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524000" y="-1"/>
            <a:ext cx="9141618"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kern="0">
              <a:solidFill>
                <a:sysClr val="windowText" lastClr="000000"/>
              </a:solidFill>
            </a:endParaRPr>
          </a:p>
        </p:txBody>
      </p:sp>
      <p:pic>
        <p:nvPicPr>
          <p:cNvPr id="14" name="Picture 7"/>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2">
            <a:alphaModFix amt="10000"/>
            <a:extLst>
              <a:ext uri="{28A0092B-C50C-407E-A947-70E740481C1C}">
                <a14:useLocalDpi xmlns:a14="http://schemas.microsoft.com/office/drawing/2010/main" xmlns="" val="0"/>
              </a:ext>
            </a:extLst>
          </a:blip>
          <a:stretch>
            <a:fillRect/>
          </a:stretch>
        </p:blipFill>
        <p:spPr>
          <a:xfrm>
            <a:off x="1521618" y="0"/>
            <a:ext cx="9144000" cy="6858000"/>
          </a:xfrm>
          <a:prstGeom prst="rect">
            <a:avLst/>
          </a:prstGeom>
        </p:spPr>
      </p:pic>
      <p:pic>
        <p:nvPicPr>
          <p:cNvPr id="15" name="Picture 8"/>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3">
            <a:extLst>
              <a:ext uri="{28A0092B-C50C-407E-A947-70E740481C1C}">
                <a14:useLocalDpi xmlns:a14="http://schemas.microsoft.com/office/drawing/2010/main" xmlns="" val="0"/>
              </a:ext>
            </a:extLst>
          </a:blip>
          <a:stretch>
            <a:fillRect/>
          </a:stretch>
        </p:blipFill>
        <p:spPr>
          <a:xfrm>
            <a:off x="1524002" y="1970243"/>
            <a:ext cx="3717036" cy="199787"/>
          </a:xfrm>
          <a:prstGeom prst="rect">
            <a:avLst/>
          </a:prstGeom>
        </p:spPr>
      </p:pic>
      <p:sp>
        <p:nvSpPr>
          <p:cNvPr id="16" name="Rectangle 9"/>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003292" y="1"/>
            <a:ext cx="5664708"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kern="0">
              <a:solidFill>
                <a:sysClr val="windowText" lastClr="000000"/>
              </a:solidFill>
            </a:endParaRPr>
          </a:p>
        </p:txBody>
      </p:sp>
      <p:sp>
        <p:nvSpPr>
          <p:cNvPr id="17" name="Rectangle 10"/>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481068" y="642795"/>
            <a:ext cx="4704491" cy="5575126"/>
          </a:xfrm>
          <a:prstGeom prst="rect">
            <a:avLst/>
          </a:prstGeom>
          <a:solidFill>
            <a:schemeClr val="tx1"/>
          </a:solidFill>
          <a:ln>
            <a:noFill/>
          </a:ln>
          <a:effectLst>
            <a:outerShdw blurRad="76200" dist="63500" dir="5040000" algn="t" rotWithShape="0">
              <a:prstClr val="black">
                <a:alpha val="4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kern="0">
              <a:solidFill>
                <a:sysClr val="windowText" lastClr="000000"/>
              </a:solidFill>
            </a:endParaRPr>
          </a:p>
        </p:txBody>
      </p:sp>
      <p:pic>
        <p:nvPicPr>
          <p:cNvPr id="5" name="Imagen 4"/>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5798772" y="2616542"/>
            <a:ext cx="4069080" cy="1627632"/>
          </a:xfrm>
          <a:prstGeom prst="rect">
            <a:avLst/>
          </a:prstGeom>
          <a:ln>
            <a:noFill/>
          </a:ln>
          <a:effectLst/>
        </p:spPr>
      </p:pic>
      <p:sp>
        <p:nvSpPr>
          <p:cNvPr id="18" name="Rectangle 11"/>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grayWhite">
          <a:xfrm>
            <a:off x="1524002" y="609600"/>
            <a:ext cx="3719321"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ítulo 1"/>
          <p:cNvSpPr>
            <a:spLocks noGrp="1"/>
          </p:cNvSpPr>
          <p:nvPr>
            <p:ph type="title"/>
          </p:nvPr>
        </p:nvSpPr>
        <p:spPr>
          <a:xfrm>
            <a:off x="2057544" y="753228"/>
            <a:ext cx="3021187" cy="1080938"/>
          </a:xfrm>
        </p:spPr>
        <p:txBody>
          <a:bodyPr>
            <a:normAutofit/>
          </a:bodyPr>
          <a:lstStyle/>
          <a:p>
            <a:r>
              <a:rPr lang="es-MX" sz="2400" dirty="0"/>
              <a:t>Etapas del duelo</a:t>
            </a:r>
          </a:p>
        </p:txBody>
      </p:sp>
      <p:sp>
        <p:nvSpPr>
          <p:cNvPr id="3" name="Marcador de contenido 2"/>
          <p:cNvSpPr>
            <a:spLocks noGrp="1"/>
          </p:cNvSpPr>
          <p:nvPr>
            <p:ph idx="1"/>
          </p:nvPr>
        </p:nvSpPr>
        <p:spPr>
          <a:xfrm>
            <a:off x="2055640" y="2336873"/>
            <a:ext cx="2774381" cy="3599316"/>
          </a:xfrm>
        </p:spPr>
        <p:txBody>
          <a:bodyPr>
            <a:normAutofit/>
          </a:bodyPr>
          <a:lstStyle/>
          <a:p>
            <a:endParaRPr lang="es-MX" sz="1400"/>
          </a:p>
          <a:p>
            <a:endParaRPr lang="es-MX" sz="1400"/>
          </a:p>
          <a:p>
            <a:r>
              <a:rPr lang="es-MX" sz="1400"/>
              <a:t>Cuando la muerte o la perdida llega, pasamos por un proceso personal que tenemos que vivir para sanar y que tiene distintas etapas, estas etapas no necesariamente se presentan en ese orden y puede haber regresiones.</a:t>
            </a:r>
          </a:p>
        </p:txBody>
      </p:sp>
      <p:pic>
        <p:nvPicPr>
          <p:cNvPr id="6" name="Imagen 5"/>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1930414" y="4869161"/>
            <a:ext cx="2664082" cy="1756523"/>
          </a:xfrm>
          <a:prstGeom prst="rect">
            <a:avLst/>
          </a:prstGeom>
        </p:spPr>
      </p:pic>
    </p:spTree>
    <p:extLst>
      <p:ext uri="{BB962C8B-B14F-4D97-AF65-F5344CB8AC3E}">
        <p14:creationId xmlns:p14="http://schemas.microsoft.com/office/powerpoint/2010/main" xmlns="" val="88173831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6" name="Rectangle 5"/>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524000" y="-1"/>
            <a:ext cx="9141618"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kern="0">
              <a:solidFill>
                <a:sysClr val="windowText" lastClr="000000"/>
              </a:solidFill>
            </a:endParaRPr>
          </a:p>
        </p:txBody>
      </p:sp>
      <p:pic>
        <p:nvPicPr>
          <p:cNvPr id="4" name="Imagen 3"/>
          <p:cNvPicPr>
            <a:picLocks noChangeAspect="1"/>
          </p:cNvPicPr>
          <p:nvPr/>
        </p:nvPicPr>
        <p:blipFill rotWithShape="1">
          <a:blip r:embed="rId2" cstate="print">
            <a:alphaModFix amt="15000"/>
            <a:extLst>
              <a:ext uri="{28A0092B-C50C-407E-A947-70E740481C1C}">
                <a14:useLocalDpi xmlns:a14="http://schemas.microsoft.com/office/drawing/2010/main" xmlns="" val="0"/>
              </a:ext>
            </a:extLst>
          </a:blip>
          <a:srcRect l="16370" r="15297" b="1"/>
          <a:stretch/>
        </p:blipFill>
        <p:spPr>
          <a:xfrm>
            <a:off x="1521618" y="-2"/>
            <a:ext cx="9144000" cy="6858001"/>
          </a:xfrm>
          <a:prstGeom prst="rect">
            <a:avLst/>
          </a:prstGeom>
        </p:spPr>
      </p:pic>
      <p:pic>
        <p:nvPicPr>
          <p:cNvPr id="7" name="Picture 6"/>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3">
            <a:extLst>
              <a:ext uri="{28A0092B-C50C-407E-A947-70E740481C1C}">
                <a14:useLocalDpi xmlns:a14="http://schemas.microsoft.com/office/drawing/2010/main" xmlns="" val="0"/>
              </a:ext>
            </a:extLst>
          </a:blip>
          <a:stretch>
            <a:fillRect/>
          </a:stretch>
        </p:blipFill>
        <p:spPr>
          <a:xfrm>
            <a:off x="1524002" y="1970240"/>
            <a:ext cx="7568804" cy="321164"/>
          </a:xfrm>
          <a:prstGeom prst="rect">
            <a:avLst/>
          </a:prstGeom>
        </p:spPr>
      </p:pic>
      <p:pic>
        <p:nvPicPr>
          <p:cNvPr id="8" name="Picture 7"/>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4" cstate="print">
            <a:extLst>
              <a:ext uri="{28A0092B-C50C-407E-A947-70E740481C1C}">
                <a14:useLocalDpi xmlns:a14="http://schemas.microsoft.com/office/drawing/2010/main" xmlns="" val="0"/>
              </a:ext>
            </a:extLst>
          </a:blip>
          <a:stretch>
            <a:fillRect/>
          </a:stretch>
        </p:blipFill>
        <p:spPr>
          <a:xfrm>
            <a:off x="9240818" y="1971234"/>
            <a:ext cx="1424801" cy="144270"/>
          </a:xfrm>
          <a:prstGeom prst="rect">
            <a:avLst/>
          </a:prstGeom>
        </p:spPr>
      </p:pic>
      <p:sp>
        <p:nvSpPr>
          <p:cNvPr id="9" name="Rectangle 8"/>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grayWhite">
          <a:xfrm>
            <a:off x="1524001" y="609600"/>
            <a:ext cx="7568804" cy="1368198"/>
          </a:xfrm>
          <a:prstGeom prst="rect">
            <a:avLst/>
          </a:prstGeom>
          <a:solidFill>
            <a:schemeClr val="bg1">
              <a:lumMod val="95000"/>
              <a:lumOff val="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9240819" y="609600"/>
            <a:ext cx="142480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1 Título"/>
          <p:cNvSpPr>
            <a:spLocks noGrp="1"/>
          </p:cNvSpPr>
          <p:nvPr>
            <p:ph type="title"/>
          </p:nvPr>
        </p:nvSpPr>
        <p:spPr>
          <a:xfrm>
            <a:off x="2055639" y="753228"/>
            <a:ext cx="6896534" cy="1080938"/>
          </a:xfrm>
        </p:spPr>
        <p:txBody>
          <a:bodyPr>
            <a:noAutofit/>
          </a:bodyPr>
          <a:lstStyle/>
          <a:p>
            <a:pPr>
              <a:lnSpc>
                <a:spcPct val="70000"/>
              </a:lnSpc>
            </a:pPr>
            <a:r>
              <a:rPr lang="es-MX" sz="2800" b="1"/>
              <a:t>SUPERAR LA PENA EMOCIONAL ES:</a:t>
            </a:r>
            <a:r>
              <a:rPr lang="es-MX" sz="2800"/>
              <a:t/>
            </a:r>
            <a:br>
              <a:rPr lang="es-MX" sz="2800"/>
            </a:br>
            <a:r>
              <a:rPr lang="es-MX" sz="2800"/>
              <a:t> </a:t>
            </a:r>
            <a:br>
              <a:rPr lang="es-MX" sz="2800"/>
            </a:br>
            <a:endParaRPr lang="es-MX" sz="2800"/>
          </a:p>
        </p:txBody>
      </p:sp>
      <p:sp>
        <p:nvSpPr>
          <p:cNvPr id="3" name="2 Marcador de contenido"/>
          <p:cNvSpPr>
            <a:spLocks noGrp="1"/>
          </p:cNvSpPr>
          <p:nvPr>
            <p:ph idx="1"/>
          </p:nvPr>
        </p:nvSpPr>
        <p:spPr>
          <a:xfrm>
            <a:off x="2055639" y="2113873"/>
            <a:ext cx="6893642" cy="4880201"/>
          </a:xfrm>
        </p:spPr>
        <p:txBody>
          <a:bodyPr anchor="ctr">
            <a:noAutofit/>
          </a:bodyPr>
          <a:lstStyle/>
          <a:p>
            <a:pPr marL="0" indent="0">
              <a:lnSpc>
                <a:spcPct val="70000"/>
              </a:lnSpc>
              <a:buNone/>
            </a:pPr>
            <a:endParaRPr lang="es-MX" sz="800" dirty="0"/>
          </a:p>
          <a:p>
            <a:pPr>
              <a:lnSpc>
                <a:spcPct val="70000"/>
              </a:lnSpc>
            </a:pPr>
            <a:r>
              <a:rPr lang="es-MX" sz="1200" b="1" u="sng" dirty="0"/>
              <a:t>Descubrir</a:t>
            </a:r>
            <a:r>
              <a:rPr lang="es-MX" sz="1200" b="1" dirty="0"/>
              <a:t>: que es tu naturaleza para no estar en conflicto con ella.</a:t>
            </a:r>
          </a:p>
          <a:p>
            <a:pPr>
              <a:lnSpc>
                <a:spcPct val="70000"/>
              </a:lnSpc>
            </a:pPr>
            <a:r>
              <a:rPr lang="es-MX" sz="1200" b="1" u="sng" dirty="0"/>
              <a:t>Que el miedo </a:t>
            </a:r>
            <a:r>
              <a:rPr lang="es-MX" sz="1200" b="1" dirty="0"/>
              <a:t>puede ser real o imaginario, pero sucede cuando la mente y el cuerpo no están en el mismo lugar, al mismo tiempo.</a:t>
            </a:r>
          </a:p>
          <a:p>
            <a:pPr>
              <a:lnSpc>
                <a:spcPct val="70000"/>
              </a:lnSpc>
            </a:pPr>
            <a:r>
              <a:rPr lang="es-MX" sz="1200" b="1" u="sng" dirty="0"/>
              <a:t>Que el amor</a:t>
            </a:r>
            <a:r>
              <a:rPr lang="es-MX" sz="1200" b="1" dirty="0"/>
              <a:t>: Es la voluntad y habilidad de permitir a otros el derecho a decidir por sí mismos sin insistir en que te satisfagan</a:t>
            </a:r>
          </a:p>
          <a:p>
            <a:pPr>
              <a:lnSpc>
                <a:spcPct val="70000"/>
              </a:lnSpc>
            </a:pPr>
            <a:r>
              <a:rPr lang="es-MX" sz="1200" b="1" u="sng" dirty="0"/>
              <a:t>Que el amor a uno mismo</a:t>
            </a:r>
            <a:r>
              <a:rPr lang="es-MX" sz="1200" b="1" dirty="0"/>
              <a:t>: Es la voluntad de adquirir la habilidad de permitirte a ti mismo el derecho a decidir, sin buscar la aprobación de los demás</a:t>
            </a:r>
          </a:p>
          <a:p>
            <a:pPr>
              <a:lnSpc>
                <a:spcPct val="70000"/>
              </a:lnSpc>
            </a:pPr>
            <a:r>
              <a:rPr lang="es-MX" sz="1200" b="1" u="sng" dirty="0"/>
              <a:t>Que perdonar</a:t>
            </a:r>
            <a:r>
              <a:rPr lang="es-MX" sz="1200" b="1" dirty="0"/>
              <a:t>: Es soltar la esperanza de un mejor o diferente ayer</a:t>
            </a:r>
          </a:p>
          <a:p>
            <a:pPr marL="64008" indent="0">
              <a:lnSpc>
                <a:spcPct val="70000"/>
              </a:lnSpc>
              <a:buNone/>
            </a:pPr>
            <a:r>
              <a:rPr lang="es-MX" sz="1200" b="1" dirty="0"/>
              <a:t> </a:t>
            </a:r>
          </a:p>
          <a:p>
            <a:pPr>
              <a:lnSpc>
                <a:spcPct val="70000"/>
              </a:lnSpc>
            </a:pPr>
            <a:r>
              <a:rPr lang="es-MX" sz="1200" b="1" i="1" dirty="0"/>
              <a:t>UN SER HUMANO QUE SUFRE, NO ES UN OBJETO QUE TIENE QUE SER REPARADO.</a:t>
            </a:r>
          </a:p>
          <a:p>
            <a:pPr>
              <a:lnSpc>
                <a:spcPct val="70000"/>
              </a:lnSpc>
            </a:pPr>
            <a:r>
              <a:rPr lang="es-MX" sz="1200" b="1" i="1" dirty="0"/>
              <a:t>NO NECESITA SER ANALIZADO, NI JUZGADO, NI CRITICADO</a:t>
            </a:r>
          </a:p>
          <a:p>
            <a:pPr>
              <a:lnSpc>
                <a:spcPct val="70000"/>
              </a:lnSpc>
            </a:pPr>
            <a:r>
              <a:rPr lang="es-MX" sz="1200" b="1" i="1" dirty="0"/>
              <a:t>LO QUE NECESITA ES SER ESCUCHADO CON DIGNIDAD Y RESPETO.</a:t>
            </a:r>
          </a:p>
          <a:p>
            <a:pPr marL="64008" indent="0">
              <a:lnSpc>
                <a:spcPct val="70000"/>
              </a:lnSpc>
              <a:buNone/>
            </a:pPr>
            <a:r>
              <a:rPr lang="es-MX" sz="1200" b="1" dirty="0"/>
              <a:t> </a:t>
            </a:r>
            <a:endParaRPr lang="es-MX" sz="1200" dirty="0"/>
          </a:p>
          <a:p>
            <a:pPr>
              <a:lnSpc>
                <a:spcPct val="70000"/>
              </a:lnSpc>
            </a:pPr>
            <a:endParaRPr lang="es-MX" sz="800" dirty="0"/>
          </a:p>
          <a:p>
            <a:pPr marL="64008" indent="0">
              <a:lnSpc>
                <a:spcPct val="70000"/>
              </a:lnSpc>
              <a:buNone/>
            </a:pPr>
            <a:r>
              <a:rPr lang="es-MX" sz="800" dirty="0"/>
              <a:t> </a:t>
            </a:r>
            <a:r>
              <a:rPr lang="es-MX" sz="800" b="1" dirty="0"/>
              <a:t>  </a:t>
            </a:r>
            <a:endParaRPr lang="es-MX" sz="800" dirty="0"/>
          </a:p>
          <a:p>
            <a:pPr>
              <a:lnSpc>
                <a:spcPct val="70000"/>
              </a:lnSpc>
            </a:pPr>
            <a:endParaRPr lang="es-MX" sz="800" dirty="0"/>
          </a:p>
        </p:txBody>
      </p:sp>
    </p:spTree>
    <p:extLst>
      <p:ext uri="{BB962C8B-B14F-4D97-AF65-F5344CB8AC3E}">
        <p14:creationId xmlns:p14="http://schemas.microsoft.com/office/powerpoint/2010/main" xmlns="" val="361446092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2999656" y="1772816"/>
            <a:ext cx="5904656" cy="2952328"/>
          </a:xfrm>
        </p:spPr>
        <p:txBody>
          <a:bodyPr>
            <a:normAutofit fontScale="90000"/>
          </a:bodyPr>
          <a:lstStyle/>
          <a:p>
            <a:r>
              <a:rPr lang="es-MX" b="1" dirty="0"/>
              <a:t>COMO VIVIR NUESTROS DUELOS</a:t>
            </a:r>
            <a:r>
              <a:rPr lang="es-MX" dirty="0"/>
              <a:t/>
            </a:r>
            <a:br>
              <a:rPr lang="es-MX" dirty="0"/>
            </a:br>
            <a:endParaRPr lang="es-MX" dirty="0"/>
          </a:p>
        </p:txBody>
      </p:sp>
      <p:sp>
        <p:nvSpPr>
          <p:cNvPr id="3" name="2 Subtítulo"/>
          <p:cNvSpPr>
            <a:spLocks noGrp="1"/>
          </p:cNvSpPr>
          <p:nvPr>
            <p:ph type="subTitle" idx="1"/>
          </p:nvPr>
        </p:nvSpPr>
        <p:spPr>
          <a:xfrm>
            <a:off x="2895600" y="5733256"/>
            <a:ext cx="6400800" cy="1440160"/>
          </a:xfrm>
        </p:spPr>
        <p:txBody>
          <a:bodyPr/>
          <a:lstStyle/>
          <a:p>
            <a:endParaRPr lang="es-MX" dirty="0"/>
          </a:p>
        </p:txBody>
      </p:sp>
    </p:spTree>
    <p:extLst>
      <p:ext uri="{BB962C8B-B14F-4D97-AF65-F5344CB8AC3E}">
        <p14:creationId xmlns:p14="http://schemas.microsoft.com/office/powerpoint/2010/main" xmlns="" val="123486492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normAutofit/>
          </a:bodyPr>
          <a:lstStyle/>
          <a:p>
            <a:r>
              <a:rPr lang="es-MX" dirty="0"/>
              <a:t>COSAS QUE COMPLICAN LOS DUELOS:</a:t>
            </a:r>
          </a:p>
        </p:txBody>
      </p:sp>
      <p:pic>
        <p:nvPicPr>
          <p:cNvPr id="4" name="3 Marcador de contenido" descr="1011264_580609525369075_646634929_n.jpg"/>
          <p:cNvPicPr>
            <a:picLocks noGrp="1" noChangeAspect="1"/>
          </p:cNvPicPr>
          <p:nvPr>
            <p:ph idx="1"/>
          </p:nvPr>
        </p:nvPicPr>
        <p:blipFill>
          <a:blip r:embed="rId2" cstate="print"/>
          <a:stretch>
            <a:fillRect/>
          </a:stretch>
        </p:blipFill>
        <p:spPr>
          <a:xfrm>
            <a:off x="2926556" y="3148806"/>
            <a:ext cx="4762500" cy="1905000"/>
          </a:xfrm>
        </p:spPr>
      </p:pic>
    </p:spTree>
    <p:extLst>
      <p:ext uri="{BB962C8B-B14F-4D97-AF65-F5344CB8AC3E}">
        <p14:creationId xmlns:p14="http://schemas.microsoft.com/office/powerpoint/2010/main" xmlns="" val="126518967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rotWithShape="1">
          <a:blip r:embed="rId2"/>
          <a:srcRect l="16295" r="-3" b="-3"/>
          <a:stretch/>
        </p:blipFill>
        <p:spPr>
          <a:xfrm>
            <a:off x="8706855" y="5314121"/>
            <a:ext cx="1875169" cy="1224329"/>
          </a:xfrm>
          <a:prstGeom prst="rect">
            <a:avLst/>
          </a:prstGeom>
        </p:spPr>
      </p:pic>
      <p:sp>
        <p:nvSpPr>
          <p:cNvPr id="10" name="Rectangle 7"/>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43193" y="645105"/>
            <a:ext cx="6917812" cy="5583075"/>
          </a:xfrm>
          <a:prstGeom prst="rect">
            <a:avLst/>
          </a:prstGeom>
          <a:noFill/>
          <a:ln>
            <a:solidFill>
              <a:schemeClr val="tx1"/>
            </a:solid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p:cNvSpPr>
            <a:spLocks noGrp="1"/>
          </p:cNvSpPr>
          <p:nvPr>
            <p:ph type="title"/>
          </p:nvPr>
        </p:nvSpPr>
        <p:spPr>
          <a:xfrm>
            <a:off x="7673009" y="645105"/>
            <a:ext cx="3551582" cy="1965573"/>
          </a:xfrm>
        </p:spPr>
        <p:txBody>
          <a:bodyPr>
            <a:normAutofit fontScale="90000"/>
          </a:bodyPr>
          <a:lstStyle/>
          <a:p>
            <a:pPr>
              <a:lnSpc>
                <a:spcPct val="70000"/>
              </a:lnSpc>
            </a:pPr>
            <a:r>
              <a:rPr lang="es-MX" sz="2400" b="1" spc="0" dirty="0">
                <a:effectLst>
                  <a:outerShdw blurRad="50800" dist="38100" dir="2700000" algn="tl">
                    <a:prstClr val="black">
                      <a:alpha val="40000"/>
                    </a:prstClr>
                  </a:outerShdw>
                </a:effectLst>
                <a:cs typeface="Arial"/>
              </a:rPr>
              <a:t>OBJETIVO</a:t>
            </a:r>
            <a:br>
              <a:rPr lang="es-MX" sz="2400" b="1" spc="0" dirty="0">
                <a:effectLst>
                  <a:outerShdw blurRad="50800" dist="38100" dir="2700000" algn="tl">
                    <a:prstClr val="black">
                      <a:alpha val="40000"/>
                    </a:prstClr>
                  </a:outerShdw>
                </a:effectLst>
                <a:cs typeface="Arial"/>
              </a:rPr>
            </a:br>
            <a:r>
              <a:rPr lang="es-MX" sz="2400" b="1" spc="0" dirty="0">
                <a:effectLst>
                  <a:outerShdw blurRad="50800" dist="38100" dir="2700000" algn="tl">
                    <a:prstClr val="black">
                      <a:alpha val="40000"/>
                    </a:prstClr>
                  </a:outerShdw>
                </a:effectLst>
                <a:cs typeface="Arial"/>
              </a:rPr>
              <a:t/>
            </a:r>
            <a:br>
              <a:rPr lang="es-MX" sz="2400" b="1" spc="0" dirty="0">
                <a:effectLst>
                  <a:outerShdw blurRad="50800" dist="38100" dir="2700000" algn="tl">
                    <a:prstClr val="black">
                      <a:alpha val="40000"/>
                    </a:prstClr>
                  </a:outerShdw>
                </a:effectLst>
                <a:cs typeface="Arial"/>
              </a:rPr>
            </a:br>
            <a:r>
              <a:rPr lang="es-MX" sz="2400" b="1" spc="0" dirty="0">
                <a:effectLst>
                  <a:outerShdw blurRad="50800" dist="38100" dir="2700000" algn="tl">
                    <a:prstClr val="black">
                      <a:alpha val="40000"/>
                    </a:prstClr>
                  </a:outerShdw>
                </a:effectLst>
                <a:cs typeface="Arial"/>
              </a:rPr>
              <a:t> DE LA </a:t>
            </a:r>
            <a:br>
              <a:rPr lang="es-MX" sz="2400" b="1" spc="0" dirty="0">
                <a:effectLst>
                  <a:outerShdw blurRad="50800" dist="38100" dir="2700000" algn="tl">
                    <a:prstClr val="black">
                      <a:alpha val="40000"/>
                    </a:prstClr>
                  </a:outerShdw>
                </a:effectLst>
                <a:cs typeface="Arial"/>
              </a:rPr>
            </a:br>
            <a:r>
              <a:rPr lang="es-MX" sz="2400" b="1" spc="0" dirty="0">
                <a:effectLst>
                  <a:outerShdw blurRad="50800" dist="38100" dir="2700000" algn="tl">
                    <a:prstClr val="black">
                      <a:alpha val="40000"/>
                    </a:prstClr>
                  </a:outerShdw>
                </a:effectLst>
                <a:cs typeface="Arial"/>
              </a:rPr>
              <a:t/>
            </a:r>
            <a:br>
              <a:rPr lang="es-MX" sz="2400" b="1" spc="0" dirty="0">
                <a:effectLst>
                  <a:outerShdw blurRad="50800" dist="38100" dir="2700000" algn="tl">
                    <a:prstClr val="black">
                      <a:alpha val="40000"/>
                    </a:prstClr>
                  </a:outerShdw>
                </a:effectLst>
                <a:cs typeface="Arial"/>
              </a:rPr>
            </a:br>
            <a:r>
              <a:rPr lang="es-MX" sz="2400" b="1" spc="0" dirty="0">
                <a:effectLst>
                  <a:outerShdw blurRad="50800" dist="38100" dir="2700000" algn="tl">
                    <a:prstClr val="black">
                      <a:alpha val="40000"/>
                    </a:prstClr>
                  </a:outerShdw>
                </a:effectLst>
                <a:cs typeface="Arial"/>
              </a:rPr>
              <a:t>TANATOLOGÍA DEL </a:t>
            </a:r>
            <a:br>
              <a:rPr lang="es-MX" sz="2400" b="1" spc="0" dirty="0">
                <a:effectLst>
                  <a:outerShdw blurRad="50800" dist="38100" dir="2700000" algn="tl">
                    <a:prstClr val="black">
                      <a:alpha val="40000"/>
                    </a:prstClr>
                  </a:outerShdw>
                </a:effectLst>
                <a:cs typeface="Arial"/>
              </a:rPr>
            </a:br>
            <a:r>
              <a:rPr lang="es-MX" sz="2400" b="1" spc="0" dirty="0">
                <a:effectLst>
                  <a:outerShdw blurRad="50800" dist="38100" dir="2700000" algn="tl">
                    <a:prstClr val="black">
                      <a:alpha val="40000"/>
                    </a:prstClr>
                  </a:outerShdw>
                </a:effectLst>
                <a:cs typeface="Arial"/>
              </a:rPr>
              <a:t/>
            </a:r>
            <a:br>
              <a:rPr lang="es-MX" sz="2400" b="1" spc="0" dirty="0">
                <a:effectLst>
                  <a:outerShdw blurRad="50800" dist="38100" dir="2700000" algn="tl">
                    <a:prstClr val="black">
                      <a:alpha val="40000"/>
                    </a:prstClr>
                  </a:outerShdw>
                </a:effectLst>
                <a:cs typeface="Arial"/>
              </a:rPr>
            </a:br>
            <a:r>
              <a:rPr lang="es-MX" sz="2400" b="1" spc="0" dirty="0">
                <a:effectLst>
                  <a:outerShdw blurRad="50800" dist="38100" dir="2700000" algn="tl">
                    <a:prstClr val="black">
                      <a:alpha val="40000"/>
                    </a:prstClr>
                  </a:outerShdw>
                </a:effectLst>
                <a:cs typeface="Arial"/>
              </a:rPr>
              <a:t>SIGLO </a:t>
            </a:r>
            <a:r>
              <a:rPr lang="es-MX" sz="2400" b="1" spc="0" dirty="0" smtClean="0">
                <a:effectLst>
                  <a:outerShdw blurRad="50800" dist="38100" dir="2700000" algn="tl">
                    <a:prstClr val="black">
                      <a:alpha val="40000"/>
                    </a:prstClr>
                  </a:outerShdw>
                </a:effectLst>
                <a:cs typeface="Arial"/>
              </a:rPr>
              <a:t>XXI     (Thanatos=muerte Logos= estudio)</a:t>
            </a:r>
            <a:r>
              <a:rPr lang="es-MX" sz="2400" b="1" spc="0" baseline="0" dirty="0" smtClean="0">
                <a:effectLst>
                  <a:outerShdw blurRad="50800" dist="38100" dir="2700000" algn="tl">
                    <a:prstClr val="black">
                      <a:alpha val="40000"/>
                    </a:prstClr>
                  </a:outerShdw>
                </a:effectLst>
                <a:cs typeface="Arial"/>
              </a:rPr>
              <a:t> </a:t>
            </a:r>
            <a:endParaRPr lang="es-MX" sz="2400" dirty="0"/>
          </a:p>
        </p:txBody>
      </p:sp>
      <p:pic>
        <p:nvPicPr>
          <p:cNvPr id="9" name="Marcador de contenido 8"/>
          <p:cNvPicPr>
            <a:picLocks noGrp="1" noChangeAspect="1"/>
          </p:cNvPicPr>
          <p:nvPr>
            <p:ph idx="1"/>
          </p:nvPr>
        </p:nvPicPr>
        <p:blipFill>
          <a:blip r:embed="rId3"/>
          <a:stretch>
            <a:fillRect/>
          </a:stretch>
        </p:blipFill>
        <p:spPr>
          <a:xfrm>
            <a:off x="1789043" y="3392557"/>
            <a:ext cx="4691270" cy="2292626"/>
          </a:xfrm>
        </p:spPr>
      </p:pic>
      <p:sp>
        <p:nvSpPr>
          <p:cNvPr id="7" name="Rectángulo 6"/>
          <p:cNvSpPr/>
          <p:nvPr/>
        </p:nvSpPr>
        <p:spPr>
          <a:xfrm>
            <a:off x="940905" y="1059792"/>
            <a:ext cx="6096000" cy="2308324"/>
          </a:xfrm>
          <a:prstGeom prst="rect">
            <a:avLst/>
          </a:prstGeom>
          <a:solidFill>
            <a:schemeClr val="tx2">
              <a:lumMod val="50000"/>
            </a:schemeClr>
          </a:solidFill>
        </p:spPr>
        <p:txBody>
          <a:bodyPr>
            <a:spAutoFit/>
          </a:bodyPr>
          <a:lstStyle/>
          <a:p>
            <a:r>
              <a:rPr lang="es-MX" b="1" dirty="0">
                <a:effectLst>
                  <a:outerShdw blurRad="38100" dist="38100" dir="2700000" algn="tl">
                    <a:srgbClr val="000000">
                      <a:alpha val="43137"/>
                    </a:srgbClr>
                  </a:outerShdw>
                </a:effectLst>
                <a:cs typeface="Arial" pitchFamily="34" charset="0"/>
              </a:rPr>
              <a:t>Elevar la calidad de vida del paciente y la familia.</a:t>
            </a:r>
          </a:p>
          <a:p>
            <a:r>
              <a:rPr lang="es-MX" b="1" dirty="0">
                <a:effectLst>
                  <a:outerShdw blurRad="38100" dist="38100" dir="2700000" algn="tl">
                    <a:srgbClr val="000000">
                      <a:alpha val="43137"/>
                    </a:srgbClr>
                  </a:outerShdw>
                </a:effectLst>
                <a:cs typeface="Arial" pitchFamily="34" charset="0"/>
              </a:rPr>
              <a:t>Junto con el equipo multidisciplinario,</a:t>
            </a:r>
            <a:r>
              <a:rPr lang="es-MX" sz="1300" b="1" spc="10" dirty="0">
                <a:solidFill>
                  <a:srgbClr val="FFFFFF"/>
                </a:solidFill>
                <a:effectLst>
                  <a:outerShdw blurRad="38100" dist="38100" dir="2700000" algn="tl">
                    <a:srgbClr val="000000">
                      <a:alpha val="43137"/>
                    </a:srgbClr>
                  </a:outerShdw>
                </a:effectLst>
                <a:cs typeface="Arial" pitchFamily="34" charset="0"/>
              </a:rPr>
              <a:t> (INTERDISCIPLINARIO)</a:t>
            </a:r>
            <a:r>
              <a:rPr lang="es-MX" b="1" dirty="0">
                <a:effectLst>
                  <a:outerShdw blurRad="38100" dist="38100" dir="2700000" algn="tl">
                    <a:srgbClr val="000000">
                      <a:alpha val="43137"/>
                    </a:srgbClr>
                  </a:outerShdw>
                </a:effectLst>
                <a:cs typeface="Arial" pitchFamily="34" charset="0"/>
              </a:rPr>
              <a:t> atendiendo a otro tipo de pacientes que no están relacionados con enfermedades, pero sí con eventos de muerte como son: el suicidio, accidentes fatales, homicidios, entre otros.</a:t>
            </a:r>
          </a:p>
        </p:txBody>
      </p:sp>
    </p:spTree>
    <p:extLst>
      <p:ext uri="{BB962C8B-B14F-4D97-AF65-F5344CB8AC3E}">
        <p14:creationId xmlns:p14="http://schemas.microsoft.com/office/powerpoint/2010/main" xmlns="" val="666735071"/>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MX" dirty="0"/>
              <a:t/>
            </a:r>
            <a:br>
              <a:rPr lang="es-MX" dirty="0"/>
            </a:br>
            <a:endParaRPr lang="es-MX" dirty="0"/>
          </a:p>
        </p:txBody>
      </p:sp>
      <p:sp>
        <p:nvSpPr>
          <p:cNvPr id="3" name="2 Marcador de contenido"/>
          <p:cNvSpPr>
            <a:spLocks noGrp="1"/>
          </p:cNvSpPr>
          <p:nvPr>
            <p:ph idx="1"/>
          </p:nvPr>
        </p:nvSpPr>
        <p:spPr>
          <a:xfrm>
            <a:off x="1981200" y="1484784"/>
            <a:ext cx="8229600" cy="5184576"/>
          </a:xfrm>
        </p:spPr>
        <p:txBody>
          <a:bodyPr>
            <a:normAutofit/>
          </a:bodyPr>
          <a:lstStyle/>
          <a:p>
            <a:pPr>
              <a:buNone/>
            </a:pPr>
            <a:r>
              <a:rPr lang="es-MX" dirty="0"/>
              <a:t/>
            </a:r>
            <a:br>
              <a:rPr lang="es-MX" dirty="0"/>
            </a:br>
            <a:r>
              <a:rPr lang="es-MX" dirty="0"/>
              <a:t>* El numero de duelos vividos, en un corto tiempo o simultáneamente.</a:t>
            </a:r>
          </a:p>
          <a:p>
            <a:pPr>
              <a:buNone/>
            </a:pPr>
            <a:r>
              <a:rPr lang="es-MX" dirty="0"/>
              <a:t/>
            </a:r>
            <a:br>
              <a:rPr lang="es-MX" dirty="0"/>
            </a:br>
            <a:r>
              <a:rPr lang="es-MX" dirty="0"/>
              <a:t>* Duelos anteriores no resueltos, que son reactivados durante el nuevo duelo.</a:t>
            </a:r>
          </a:p>
          <a:p>
            <a:pPr>
              <a:buNone/>
            </a:pPr>
            <a:r>
              <a:rPr lang="es-MX" dirty="0"/>
              <a:t/>
            </a:r>
            <a:br>
              <a:rPr lang="es-MX" dirty="0"/>
            </a:br>
            <a:r>
              <a:rPr lang="es-MX" dirty="0"/>
              <a:t>* La violencia o brutalidad de la muerte de nuestro ser querido.</a:t>
            </a:r>
          </a:p>
          <a:p>
            <a:pPr>
              <a:buNone/>
            </a:pPr>
            <a:r>
              <a:rPr lang="es-MX" dirty="0"/>
              <a:t/>
            </a:r>
            <a:br>
              <a:rPr lang="es-MX" dirty="0"/>
            </a:br>
            <a:r>
              <a:rPr lang="es-MX" dirty="0"/>
              <a:t>* La muerte inesperada, por accidente, desastre natural, infarto, paro respiratorio, derrame cerebral, etc.</a:t>
            </a:r>
          </a:p>
          <a:p>
            <a:pPr>
              <a:buNone/>
            </a:pPr>
            <a:r>
              <a:rPr lang="es-MX" dirty="0"/>
              <a:t/>
            </a:r>
            <a:br>
              <a:rPr lang="es-MX" dirty="0"/>
            </a:br>
            <a:r>
              <a:rPr lang="es-MX" dirty="0"/>
              <a:t>* La edad de la persona que murió: entre más joven sea es más difícil de entender o aceptar.</a:t>
            </a:r>
            <a:br>
              <a:rPr lang="es-MX" dirty="0"/>
            </a:br>
            <a:endParaRPr lang="es-MX" dirty="0"/>
          </a:p>
        </p:txBody>
      </p:sp>
      <p:sp>
        <p:nvSpPr>
          <p:cNvPr id="4" name="CuadroTexto 3"/>
          <p:cNvSpPr txBox="1"/>
          <p:nvPr/>
        </p:nvSpPr>
        <p:spPr>
          <a:xfrm>
            <a:off x="2459861" y="296213"/>
            <a:ext cx="7819769" cy="646331"/>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s-MX" sz="3600" b="0" i="0" u="none" strike="noStrike" kern="0" cap="none" spc="0" normalizeH="0" baseline="0" noProof="0">
                <a:ln>
                  <a:noFill/>
                </a:ln>
                <a:solidFill>
                  <a:srgbClr val="90C226"/>
                </a:solidFill>
                <a:effectLst/>
                <a:uLnTx/>
                <a:uFillTx/>
              </a:rPr>
              <a:t>COSAS QUE COMPLICAN LOS DUELOS:</a:t>
            </a:r>
            <a:endParaRPr kumimoji="0" lang="es-MX"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xmlns="" val="255601404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rot="10800000" flipV="1">
            <a:off x="2147073" y="103031"/>
            <a:ext cx="7509934" cy="812307"/>
          </a:xfrm>
        </p:spPr>
        <p:txBody>
          <a:bodyPr>
            <a:normAutofit fontScale="90000"/>
          </a:bodyPr>
          <a:lstStyle/>
          <a:p>
            <a:r>
              <a:rPr lang="es-MX" dirty="0">
                <a:solidFill>
                  <a:srgbClr val="90C226"/>
                </a:solidFill>
              </a:rPr>
              <a:t>COSAS QUE COMPLICAN LOS DUELOS:</a:t>
            </a:r>
            <a:endParaRPr lang="es-MX" dirty="0"/>
          </a:p>
        </p:txBody>
      </p:sp>
      <p:sp>
        <p:nvSpPr>
          <p:cNvPr id="3" name="2 Marcador de contenido"/>
          <p:cNvSpPr>
            <a:spLocks noGrp="1"/>
          </p:cNvSpPr>
          <p:nvPr>
            <p:ph idx="1"/>
          </p:nvPr>
        </p:nvSpPr>
        <p:spPr>
          <a:xfrm>
            <a:off x="1981200" y="1412776"/>
            <a:ext cx="8229600" cy="5184576"/>
          </a:xfrm>
        </p:spPr>
        <p:txBody>
          <a:bodyPr>
            <a:normAutofit/>
          </a:bodyPr>
          <a:lstStyle/>
          <a:p>
            <a:r>
              <a:rPr lang="es-MX" dirty="0"/>
              <a:t>* El desgaste y la duración de la enfermedad, que nos debilita como familiares.</a:t>
            </a:r>
          </a:p>
          <a:p>
            <a:r>
              <a:rPr lang="es-MX" dirty="0"/>
              <a:t/>
            </a:r>
            <a:br>
              <a:rPr lang="es-MX" dirty="0"/>
            </a:br>
            <a:r>
              <a:rPr lang="es-MX" dirty="0"/>
              <a:t>* Los beneficios secundarios que podemos recibir por estar viviendo tan grande dolor, que hace que nos guste nuestro papel de deudos y no queramos salir de él.</a:t>
            </a:r>
            <a:br>
              <a:rPr lang="es-MX" dirty="0"/>
            </a:br>
            <a:endParaRPr lang="es-MX" dirty="0"/>
          </a:p>
        </p:txBody>
      </p:sp>
    </p:spTree>
    <p:extLst>
      <p:ext uri="{BB962C8B-B14F-4D97-AF65-F5344CB8AC3E}">
        <p14:creationId xmlns:p14="http://schemas.microsoft.com/office/powerpoint/2010/main" xmlns="" val="123926778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a:solidFill>
                  <a:srgbClr val="90C226"/>
                </a:solidFill>
              </a:rPr>
              <a:t>COSAS QUE COMPLICAN LOS DUELOS:</a:t>
            </a:r>
            <a:endParaRPr lang="es-MX" dirty="0"/>
          </a:p>
        </p:txBody>
      </p:sp>
      <p:sp>
        <p:nvSpPr>
          <p:cNvPr id="3" name="2 Marcador de contenido"/>
          <p:cNvSpPr>
            <a:spLocks noGrp="1"/>
          </p:cNvSpPr>
          <p:nvPr>
            <p:ph idx="1"/>
          </p:nvPr>
        </p:nvSpPr>
        <p:spPr/>
        <p:txBody>
          <a:bodyPr>
            <a:normAutofit lnSpcReduction="10000"/>
          </a:bodyPr>
          <a:lstStyle/>
          <a:p>
            <a:pPr>
              <a:buNone/>
            </a:pPr>
            <a:endParaRPr lang="es-MX" dirty="0"/>
          </a:p>
          <a:p>
            <a:r>
              <a:rPr lang="es-MX" dirty="0"/>
              <a:t>Muchas personas podemos llevar dentro asuntos sin acabar y seguramente ésa será una de las principales causas de nuestra desdicha emocional. </a:t>
            </a:r>
          </a:p>
          <a:p>
            <a:endParaRPr lang="es-MX" dirty="0"/>
          </a:p>
          <a:p>
            <a:r>
              <a:rPr lang="es-MX" dirty="0"/>
              <a:t>Tenemos que comprender que si arrastramos resentimientos hacia una persona que ya no está con nosotros y no trabajamos en ello, la despedida no se realiza plenamente y se nos complicará más dejarlo ir. </a:t>
            </a:r>
          </a:p>
          <a:p>
            <a:r>
              <a:rPr lang="es-MX" dirty="0"/>
              <a:t/>
            </a:r>
            <a:br>
              <a:rPr lang="es-MX" dirty="0"/>
            </a:br>
            <a:r>
              <a:rPr lang="es-MX" dirty="0"/>
              <a:t>Obviamente el mejor momento para decir adiós es, si es posible, al separarse corporalmente del otro, solo que muchas veces esto no es posible.</a:t>
            </a:r>
          </a:p>
          <a:p>
            <a:pPr marL="0" indent="0">
              <a:buNone/>
            </a:pPr>
            <a:r>
              <a:rPr lang="es-MX" dirty="0"/>
              <a:t/>
            </a:r>
            <a:br>
              <a:rPr lang="es-MX" dirty="0"/>
            </a:br>
            <a:endParaRPr lang="es-MX" dirty="0"/>
          </a:p>
        </p:txBody>
      </p:sp>
    </p:spTree>
    <p:extLst>
      <p:ext uri="{BB962C8B-B14F-4D97-AF65-F5344CB8AC3E}">
        <p14:creationId xmlns:p14="http://schemas.microsoft.com/office/powerpoint/2010/main" xmlns="" val="269376713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a:solidFill>
                  <a:srgbClr val="90C226"/>
                </a:solidFill>
              </a:rPr>
              <a:t>COSAS QUE COMPLICAN LOS DUELOS:</a:t>
            </a:r>
            <a:endParaRPr lang="es-MX" dirty="0"/>
          </a:p>
        </p:txBody>
      </p:sp>
      <p:sp>
        <p:nvSpPr>
          <p:cNvPr id="3" name="2 Marcador de contenido"/>
          <p:cNvSpPr>
            <a:spLocks noGrp="1"/>
          </p:cNvSpPr>
          <p:nvPr>
            <p:ph idx="1"/>
          </p:nvPr>
        </p:nvSpPr>
        <p:spPr/>
        <p:txBody>
          <a:bodyPr>
            <a:normAutofit fontScale="92500" lnSpcReduction="20000"/>
          </a:bodyPr>
          <a:lstStyle/>
          <a:p>
            <a:pPr marL="0" indent="0">
              <a:buNone/>
            </a:pPr>
            <a:r>
              <a:rPr lang="es-MX" sz="2800" b="1" dirty="0"/>
              <a:t>La represión</a:t>
            </a:r>
            <a:r>
              <a:rPr lang="es-MX" dirty="0"/>
              <a:t>, </a:t>
            </a:r>
          </a:p>
          <a:p>
            <a:r>
              <a:rPr lang="es-MX" dirty="0"/>
              <a:t>tipo aparente de olvido, no es liberadora. Parece que nos aleja de lo que nos hace sufrir, pero no lo consigue del todo, porque el recuerdo permanece enterrado en nosotros con un enorme gasto de energía para que no emerja a nuestra conciencia, y sigue influyendo en cada instante de nuestra vida.</a:t>
            </a:r>
          </a:p>
          <a:p>
            <a:endParaRPr lang="es-MX" dirty="0"/>
          </a:p>
          <a:p>
            <a:r>
              <a:rPr lang="es-MX" dirty="0"/>
              <a:t> El liberar la energía emocional acumulada , hace que nos sintamos más ligeros ,podamos relacionarnos con los demás y con el mundo de manera nueva, de una forma más plena y satisfactoria.</a:t>
            </a:r>
          </a:p>
          <a:p>
            <a:pPr lvl="0">
              <a:buClr>
                <a:srgbClr val="90C226"/>
              </a:buClr>
            </a:pPr>
            <a:r>
              <a:rPr lang="es-MX" dirty="0">
                <a:solidFill>
                  <a:prstClr val="black">
                    <a:lumMod val="75000"/>
                    <a:lumOff val="25000"/>
                  </a:prstClr>
                </a:solidFill>
              </a:rPr>
              <a:t>Por eso una estrategia terapéutica importante es revivir lo vivido con la misma intensidad emocional, lo que ayuda al cierre de situaciones inconclusas.</a:t>
            </a:r>
          </a:p>
          <a:p>
            <a:r>
              <a:rPr lang="es-MX" dirty="0"/>
              <a:t/>
            </a:r>
            <a:br>
              <a:rPr lang="es-MX" dirty="0"/>
            </a:br>
            <a:endParaRPr lang="es-MX" dirty="0"/>
          </a:p>
        </p:txBody>
      </p:sp>
    </p:spTree>
    <p:extLst>
      <p:ext uri="{BB962C8B-B14F-4D97-AF65-F5344CB8AC3E}">
        <p14:creationId xmlns:p14="http://schemas.microsoft.com/office/powerpoint/2010/main" xmlns="" val="163291926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sz="3200" b="1" dirty="0">
                <a:solidFill>
                  <a:srgbClr val="90C226"/>
                </a:solidFill>
              </a:rPr>
              <a:t>¿QUE HACER CUANDO ESTAMOS EN DUELO?</a:t>
            </a:r>
            <a:endParaRPr lang="es-MX" dirty="0"/>
          </a:p>
        </p:txBody>
      </p:sp>
      <p:sp>
        <p:nvSpPr>
          <p:cNvPr id="3" name="2 Marcador de contenido"/>
          <p:cNvSpPr>
            <a:spLocks noGrp="1"/>
          </p:cNvSpPr>
          <p:nvPr>
            <p:ph idx="1"/>
          </p:nvPr>
        </p:nvSpPr>
        <p:spPr>
          <a:xfrm>
            <a:off x="812799" y="1275008"/>
            <a:ext cx="9928181" cy="4766355"/>
          </a:xfrm>
        </p:spPr>
        <p:txBody>
          <a:bodyPr>
            <a:noAutofit/>
          </a:bodyPr>
          <a:lstStyle/>
          <a:p>
            <a:r>
              <a:rPr lang="es-MX" sz="2000" dirty="0"/>
              <a:t> Hay que recibirnos con la gentileza que mostraríamos a un amigo en mal estado. Seamos hospitalarios con nosotros mismos. Aceptemos por cierto tiempo, no ser tan eficaces como antes.</a:t>
            </a:r>
          </a:p>
          <a:p>
            <a:r>
              <a:rPr lang="es-MX" sz="2000" dirty="0"/>
              <a:t/>
            </a:r>
            <a:br>
              <a:rPr lang="es-MX" sz="2000" dirty="0"/>
            </a:br>
            <a:r>
              <a:rPr lang="es-MX" sz="2000" dirty="0"/>
              <a:t>Darnos permiso de expresarnos con el llanto y la catarsis,</a:t>
            </a:r>
          </a:p>
          <a:p>
            <a:r>
              <a:rPr lang="es-MX" sz="2000" dirty="0"/>
              <a:t> También con el alejamiento </a:t>
            </a:r>
            <a:r>
              <a:rPr lang="es-MX" sz="2000" dirty="0" err="1"/>
              <a:t>tanatológico</a:t>
            </a:r>
            <a:r>
              <a:rPr lang="es-MX" sz="2000" dirty="0"/>
              <a:t>: el retiro, la contemplación y la oración, según sea el caso.</a:t>
            </a:r>
          </a:p>
          <a:p>
            <a:r>
              <a:rPr lang="es-MX" sz="2000" dirty="0"/>
              <a:t> Como un herido convaleciente, calculemos nuestra energía real. Hay que evitar situaciones difíciles, dejar para más adelante las decisiones importantes, y alejarnos de las personas demasiado toxicas.</a:t>
            </a:r>
          </a:p>
          <a:p>
            <a:pPr>
              <a:buNone/>
            </a:pPr>
            <a:endParaRPr lang="es-MX" sz="2000" dirty="0"/>
          </a:p>
          <a:p>
            <a:r>
              <a:rPr lang="es-MX" sz="2000" dirty="0"/>
              <a:t> Recordemos que lo que vivimos es temporal. </a:t>
            </a:r>
          </a:p>
        </p:txBody>
      </p:sp>
    </p:spTree>
    <p:extLst>
      <p:ext uri="{BB962C8B-B14F-4D97-AF65-F5344CB8AC3E}">
        <p14:creationId xmlns:p14="http://schemas.microsoft.com/office/powerpoint/2010/main" xmlns="" val="191466339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sz="3200" b="1" dirty="0">
                <a:solidFill>
                  <a:srgbClr val="90C226"/>
                </a:solidFill>
              </a:rPr>
              <a:t>¿QUE HACER CUANDO ESTAMOS EN DUELO?</a:t>
            </a:r>
            <a:endParaRPr lang="es-MX" dirty="0"/>
          </a:p>
        </p:txBody>
      </p:sp>
      <p:sp>
        <p:nvSpPr>
          <p:cNvPr id="3" name="2 Marcador de contenido"/>
          <p:cNvSpPr>
            <a:spLocks noGrp="1"/>
          </p:cNvSpPr>
          <p:nvPr>
            <p:ph idx="1"/>
          </p:nvPr>
        </p:nvSpPr>
        <p:spPr>
          <a:xfrm>
            <a:off x="812799" y="2160590"/>
            <a:ext cx="9506858" cy="2743919"/>
          </a:xfrm>
        </p:spPr>
        <p:txBody>
          <a:bodyPr>
            <a:normAutofit/>
          </a:bodyPr>
          <a:lstStyle/>
          <a:p>
            <a:r>
              <a:rPr lang="es-MX" dirty="0"/>
              <a:t>Regresaremos poco a poco a nuestras actividades cotidianas de la vida con mayor vigor todavía.</a:t>
            </a:r>
          </a:p>
          <a:p>
            <a:pPr>
              <a:buNone/>
            </a:pPr>
            <a:endParaRPr lang="es-MX" dirty="0"/>
          </a:p>
          <a:p>
            <a:r>
              <a:rPr lang="es-MX" dirty="0"/>
              <a:t> Sobre todo evitemos censurarnos por las faltas del pasado. El pasado ya no existe. Hicimos entonces lo que creímos mejor para nosotros. Los errores no tienen siempre efectos negativos, pueden enseñarnos lo que tenemos que evitar en el futuro y volverse una fuente de referencias para vivir mejor.</a:t>
            </a:r>
          </a:p>
        </p:txBody>
      </p:sp>
    </p:spTree>
    <p:extLst>
      <p:ext uri="{BB962C8B-B14F-4D97-AF65-F5344CB8AC3E}">
        <p14:creationId xmlns:p14="http://schemas.microsoft.com/office/powerpoint/2010/main" xmlns="" val="349428067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981200" y="836712"/>
            <a:ext cx="8229600" cy="1152128"/>
          </a:xfrm>
        </p:spPr>
        <p:txBody>
          <a:bodyPr>
            <a:normAutofit fontScale="90000"/>
          </a:bodyPr>
          <a:lstStyle/>
          <a:p>
            <a:r>
              <a:rPr lang="es-MX" b="1" dirty="0"/>
              <a:t>* DEJÉMONOS SANAR A NUESTRO RITMO:</a:t>
            </a:r>
            <a:r>
              <a:rPr lang="es-MX" dirty="0"/>
              <a:t> </a:t>
            </a:r>
            <a:br>
              <a:rPr lang="es-MX" dirty="0"/>
            </a:br>
            <a:endParaRPr lang="es-MX" dirty="0"/>
          </a:p>
        </p:txBody>
      </p:sp>
      <p:sp>
        <p:nvSpPr>
          <p:cNvPr id="3" name="2 Marcador de contenido"/>
          <p:cNvSpPr>
            <a:spLocks noGrp="1"/>
          </p:cNvSpPr>
          <p:nvPr>
            <p:ph idx="1"/>
          </p:nvPr>
        </p:nvSpPr>
        <p:spPr>
          <a:xfrm>
            <a:off x="812799" y="2160590"/>
            <a:ext cx="9649362" cy="3880773"/>
          </a:xfrm>
        </p:spPr>
        <p:txBody>
          <a:bodyPr>
            <a:noAutofit/>
          </a:bodyPr>
          <a:lstStyle/>
          <a:p>
            <a:r>
              <a:rPr lang="es-MX" dirty="0"/>
              <a:t>Las teorías sobre la duración y las etapas de un duelo nos ayudan a delimitar mejor el punto donde nos encontramos en el duelo.</a:t>
            </a:r>
          </a:p>
          <a:p>
            <a:pPr>
              <a:buNone/>
            </a:pPr>
            <a:endParaRPr lang="es-MX" dirty="0"/>
          </a:p>
          <a:p>
            <a:r>
              <a:rPr lang="es-MX" dirty="0"/>
              <a:t> Sin embargo recordemos, que nuestro duelo es único, nadie lo ha vivido y nadie lo vivirá como nosotros, es decir a nuestra manera y a nuestro ritmo.</a:t>
            </a:r>
          </a:p>
          <a:p>
            <a:pPr>
              <a:buNone/>
            </a:pPr>
            <a:endParaRPr lang="es-MX" dirty="0"/>
          </a:p>
          <a:p>
            <a:r>
              <a:rPr lang="es-MX" dirty="0"/>
              <a:t> No busquemos realizar hazañas ideadas por los demás, hay que tener confianza en nuestro interior y en nuestro corazón. </a:t>
            </a:r>
          </a:p>
          <a:p>
            <a:pPr>
              <a:buNone/>
            </a:pPr>
            <a:endParaRPr lang="es-MX" dirty="0"/>
          </a:p>
          <a:p>
            <a:r>
              <a:rPr lang="es-MX" dirty="0"/>
              <a:t>Darnos tiempo para cicatrizar nuestra herida es permitirnos vivir el luto. Si no sabemos cómo empezar, es válido pedir ayuda a alguien que nos guie en este proceso.</a:t>
            </a:r>
            <a:br>
              <a:rPr lang="es-MX" dirty="0"/>
            </a:br>
            <a:endParaRPr lang="es-MX" dirty="0"/>
          </a:p>
        </p:txBody>
      </p:sp>
    </p:spTree>
    <p:extLst>
      <p:ext uri="{BB962C8B-B14F-4D97-AF65-F5344CB8AC3E}">
        <p14:creationId xmlns:p14="http://schemas.microsoft.com/office/powerpoint/2010/main" xmlns="" val="196013483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rot="20633543">
            <a:off x="986512" y="1259444"/>
            <a:ext cx="3757046" cy="1108525"/>
          </a:xfrm>
        </p:spPr>
        <p:txBody>
          <a:bodyPr>
            <a:normAutofit fontScale="90000"/>
          </a:bodyPr>
          <a:lstStyle/>
          <a:p>
            <a:r>
              <a:rPr lang="es-ES" sz="4800" b="1" dirty="0"/>
              <a:t>Tipos de Duelo</a:t>
            </a:r>
            <a:endParaRPr lang="es-MX" sz="4800" dirty="0"/>
          </a:p>
        </p:txBody>
      </p:sp>
      <p:sp>
        <p:nvSpPr>
          <p:cNvPr id="4" name="2 Marcador de contenido"/>
          <p:cNvSpPr txBox="1">
            <a:spLocks/>
          </p:cNvSpPr>
          <p:nvPr/>
        </p:nvSpPr>
        <p:spPr>
          <a:xfrm rot="20727064">
            <a:off x="3062407" y="2067731"/>
            <a:ext cx="5988188" cy="3231659"/>
          </a:xfrm>
          <a:prstGeom prst="rect">
            <a:avLst/>
          </a:prstGeom>
          <a:ln cmpd="tri">
            <a:solidFill>
              <a:srgbClr val="FF0000"/>
            </a:solidFill>
          </a:ln>
        </p:spPr>
        <p:txBody>
          <a:bodyPr vert="horz" lIns="91440" tIns="45720" rIns="91440" bIns="45720" rtlCol="0">
            <a:noAutofit/>
          </a:bodyPr>
          <a:lstStyle/>
          <a:p>
            <a:pPr marL="342900" marR="0" lvl="0" indent="-342900" defTabSz="914400" eaLnBrk="1" fontAlgn="auto" latinLnBrk="0" hangingPunct="1">
              <a:lnSpc>
                <a:spcPct val="100000"/>
              </a:lnSpc>
              <a:spcBef>
                <a:spcPct val="20000"/>
              </a:spcBef>
              <a:spcAft>
                <a:spcPts val="0"/>
              </a:spcAft>
              <a:buClrTx/>
              <a:buSzTx/>
              <a:buFontTx/>
              <a:buNone/>
              <a:tabLst/>
              <a:defRPr/>
            </a:pPr>
            <a:r>
              <a:rPr kumimoji="0" lang="es-MX" sz="3200" b="0" i="0" u="none" strike="noStrike" kern="0" cap="none" spc="0" normalizeH="0" baseline="0" noProof="0" dirty="0">
                <a:ln>
                  <a:noFill/>
                </a:ln>
                <a:solidFill>
                  <a:sysClr val="windowText" lastClr="000000"/>
                </a:solidFill>
                <a:effectLst/>
                <a:uLnTx/>
                <a:uFillTx/>
              </a:rPr>
              <a:t>1. DUELO NORMAL</a:t>
            </a:r>
          </a:p>
          <a:p>
            <a:pPr marL="342900" marR="0" lvl="0" indent="-342900" defTabSz="914400" eaLnBrk="1" fontAlgn="auto" latinLnBrk="0" hangingPunct="1">
              <a:lnSpc>
                <a:spcPct val="100000"/>
              </a:lnSpc>
              <a:spcBef>
                <a:spcPct val="20000"/>
              </a:spcBef>
              <a:spcAft>
                <a:spcPts val="0"/>
              </a:spcAft>
              <a:buClrTx/>
              <a:buSzTx/>
              <a:buFontTx/>
              <a:buNone/>
              <a:tabLst/>
              <a:defRPr/>
            </a:pPr>
            <a:r>
              <a:rPr kumimoji="0" lang="es-MX" sz="3200" b="0" i="0" u="none" strike="noStrike" kern="0" cap="none" spc="0" normalizeH="0" baseline="0" noProof="0" dirty="0">
                <a:ln>
                  <a:noFill/>
                </a:ln>
                <a:solidFill>
                  <a:sysClr val="windowText" lastClr="000000"/>
                </a:solidFill>
                <a:effectLst/>
                <a:uLnTx/>
                <a:uFillTx/>
              </a:rPr>
              <a:t>2. DUELO ANTICIPADO</a:t>
            </a:r>
          </a:p>
          <a:p>
            <a:pPr marL="342900" marR="0" lvl="0" indent="-342900" defTabSz="914400" eaLnBrk="1" fontAlgn="auto" latinLnBrk="0" hangingPunct="1">
              <a:lnSpc>
                <a:spcPct val="100000"/>
              </a:lnSpc>
              <a:spcBef>
                <a:spcPct val="20000"/>
              </a:spcBef>
              <a:spcAft>
                <a:spcPts val="0"/>
              </a:spcAft>
              <a:buClrTx/>
              <a:buSzTx/>
              <a:buFontTx/>
              <a:buNone/>
              <a:tabLst/>
              <a:defRPr/>
            </a:pPr>
            <a:r>
              <a:rPr kumimoji="0" lang="es-MX" sz="3200" b="0" i="0" u="none" strike="noStrike" kern="0" cap="none" spc="0" normalizeH="0" baseline="0" noProof="0" dirty="0">
                <a:ln>
                  <a:noFill/>
                </a:ln>
                <a:solidFill>
                  <a:sysClr val="windowText" lastClr="000000"/>
                </a:solidFill>
                <a:effectLst/>
                <a:uLnTx/>
                <a:uFillTx/>
              </a:rPr>
              <a:t>3. DUELO RETARDADO</a:t>
            </a:r>
          </a:p>
          <a:p>
            <a:pPr marL="342900" marR="0" lvl="0" indent="-342900" defTabSz="914400" eaLnBrk="1" fontAlgn="auto" latinLnBrk="0" hangingPunct="1">
              <a:lnSpc>
                <a:spcPct val="100000"/>
              </a:lnSpc>
              <a:spcBef>
                <a:spcPct val="20000"/>
              </a:spcBef>
              <a:spcAft>
                <a:spcPts val="0"/>
              </a:spcAft>
              <a:buClrTx/>
              <a:buSzTx/>
              <a:buFontTx/>
              <a:buNone/>
              <a:tabLst/>
              <a:defRPr/>
            </a:pPr>
            <a:r>
              <a:rPr kumimoji="0" lang="es-MX" sz="3200" b="0" i="0" u="none" strike="noStrike" kern="0" cap="none" spc="0" normalizeH="0" baseline="0" noProof="0" dirty="0">
                <a:ln>
                  <a:noFill/>
                </a:ln>
                <a:solidFill>
                  <a:sysClr val="windowText" lastClr="000000"/>
                </a:solidFill>
                <a:effectLst/>
                <a:uLnTx/>
                <a:uFillTx/>
              </a:rPr>
              <a:t>4. DUELO CRONICO</a:t>
            </a:r>
          </a:p>
          <a:p>
            <a:pPr marL="342900" marR="0" lvl="0" indent="-342900" defTabSz="914400" eaLnBrk="1" fontAlgn="auto" latinLnBrk="0" hangingPunct="1">
              <a:lnSpc>
                <a:spcPct val="100000"/>
              </a:lnSpc>
              <a:spcBef>
                <a:spcPct val="20000"/>
              </a:spcBef>
              <a:spcAft>
                <a:spcPts val="0"/>
              </a:spcAft>
              <a:buClrTx/>
              <a:buSzTx/>
              <a:buFontTx/>
              <a:buNone/>
              <a:tabLst/>
              <a:defRPr/>
            </a:pPr>
            <a:r>
              <a:rPr kumimoji="0" lang="es-MX" sz="3200" b="0" i="0" u="none" strike="noStrike" kern="0" cap="none" spc="0" normalizeH="0" baseline="0" noProof="0" dirty="0">
                <a:ln>
                  <a:noFill/>
                </a:ln>
                <a:solidFill>
                  <a:sysClr val="windowText" lastClr="000000"/>
                </a:solidFill>
                <a:effectLst/>
                <a:uLnTx/>
                <a:uFillTx/>
              </a:rPr>
              <a:t>5. DUELO PATOLOGICO</a:t>
            </a:r>
          </a:p>
        </p:txBody>
      </p:sp>
    </p:spTree>
    <p:extLst>
      <p:ext uri="{BB962C8B-B14F-4D97-AF65-F5344CB8AC3E}">
        <p14:creationId xmlns:p14="http://schemas.microsoft.com/office/powerpoint/2010/main" xmlns="" val="63433745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86789" y="836711"/>
            <a:ext cx="8229600" cy="1336473"/>
          </a:xfrm>
        </p:spPr>
        <p:txBody>
          <a:bodyPr>
            <a:normAutofit/>
          </a:bodyPr>
          <a:lstStyle/>
          <a:p>
            <a:pPr algn="ctr"/>
            <a:r>
              <a:rPr lang="es-MX" b="1" dirty="0"/>
              <a:t>Consejos útiles para el proceso del duelo</a:t>
            </a:r>
          </a:p>
        </p:txBody>
      </p:sp>
      <p:sp>
        <p:nvSpPr>
          <p:cNvPr id="3" name="2 Marcador de contenido"/>
          <p:cNvSpPr>
            <a:spLocks noGrp="1"/>
          </p:cNvSpPr>
          <p:nvPr>
            <p:ph idx="1"/>
          </p:nvPr>
        </p:nvSpPr>
        <p:spPr>
          <a:xfrm>
            <a:off x="900547" y="2474440"/>
            <a:ext cx="9383484" cy="3129211"/>
          </a:xfrm>
        </p:spPr>
        <p:txBody>
          <a:bodyPr>
            <a:normAutofit/>
          </a:bodyPr>
          <a:lstStyle/>
          <a:p>
            <a:r>
              <a:rPr lang="es-MX" sz="2400" b="1" dirty="0"/>
              <a:t>1.- ESCRIBIR LO QUE ESTAMOS SINTIENDO</a:t>
            </a:r>
            <a:r>
              <a:rPr lang="es-MX" sz="2400" dirty="0"/>
              <a:t> ahora, todos nuestros sentimientos: enojo, ira. Frustración, depresión, nostalgia, ansiedad, miedo, arrepentimiento, resentimiento, etc.,</a:t>
            </a:r>
          </a:p>
          <a:p>
            <a:pPr>
              <a:buNone/>
            </a:pPr>
            <a:r>
              <a:rPr lang="es-MX" sz="2400" dirty="0"/>
              <a:t/>
            </a:r>
            <a:br>
              <a:rPr lang="es-MX" sz="2400" dirty="0"/>
            </a:br>
            <a:r>
              <a:rPr lang="es-MX" sz="2400" b="1" dirty="0"/>
              <a:t>2.- TRABAJAR UN PROBLEMA A LA VEZ</a:t>
            </a:r>
            <a:r>
              <a:rPr lang="es-MX" sz="2400" dirty="0"/>
              <a:t>.  ¿Que es lo que más nos aflige? ¿En que lo extrañamos más?</a:t>
            </a:r>
          </a:p>
        </p:txBody>
      </p:sp>
    </p:spTree>
    <p:extLst>
      <p:ext uri="{BB962C8B-B14F-4D97-AF65-F5344CB8AC3E}">
        <p14:creationId xmlns:p14="http://schemas.microsoft.com/office/powerpoint/2010/main" xmlns="" val="206247057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b="1" dirty="0">
                <a:solidFill>
                  <a:srgbClr val="90C226"/>
                </a:solidFill>
              </a:rPr>
              <a:t>Consejos útiles para el proceso del duelo</a:t>
            </a:r>
            <a:endParaRPr lang="es-MX" dirty="0"/>
          </a:p>
        </p:txBody>
      </p:sp>
      <p:sp>
        <p:nvSpPr>
          <p:cNvPr id="3" name="2 Marcador de contenido"/>
          <p:cNvSpPr>
            <a:spLocks noGrp="1"/>
          </p:cNvSpPr>
          <p:nvPr>
            <p:ph idx="1"/>
          </p:nvPr>
        </p:nvSpPr>
        <p:spPr/>
        <p:txBody>
          <a:bodyPr>
            <a:noAutofit/>
          </a:bodyPr>
          <a:lstStyle/>
          <a:p>
            <a:r>
              <a:rPr lang="es-MX" sz="2400" b="1" dirty="0"/>
              <a:t>3.- HABLAR DEL DIFUNTO</a:t>
            </a:r>
            <a:r>
              <a:rPr lang="es-MX" sz="2400" dirty="0"/>
              <a:t>: con alguna persona que nos ame incondicionalmente.</a:t>
            </a:r>
          </a:p>
          <a:p>
            <a:pPr>
              <a:buNone/>
            </a:pPr>
            <a:r>
              <a:rPr lang="es-MX" sz="2400" dirty="0"/>
              <a:t/>
            </a:r>
            <a:br>
              <a:rPr lang="es-MX" sz="2400" dirty="0"/>
            </a:br>
            <a:r>
              <a:rPr lang="es-MX" sz="2400" b="1" dirty="0"/>
              <a:t>4.- DARNOS TIEMPO PARA EL DUELO</a:t>
            </a:r>
            <a:r>
              <a:rPr lang="es-MX" sz="2400" dirty="0"/>
              <a:t>. Nos damos permiso de sufrir y de llorar.</a:t>
            </a:r>
          </a:p>
          <a:p>
            <a:pPr>
              <a:buNone/>
            </a:pPr>
            <a:r>
              <a:rPr lang="es-MX" sz="2400" dirty="0"/>
              <a:t/>
            </a:r>
            <a:br>
              <a:rPr lang="es-MX" sz="2400" dirty="0"/>
            </a:br>
            <a:r>
              <a:rPr lang="es-MX" sz="2400" b="1" dirty="0"/>
              <a:t>5.- ANOTAR TODO....</a:t>
            </a:r>
            <a:r>
              <a:rPr lang="es-MX" sz="2400" dirty="0"/>
              <a:t>lo que deseamos haber dicho o hecho cuando él o ella vivía... Si solamente Yo....y se lo decimos en este momento.</a:t>
            </a:r>
            <a:br>
              <a:rPr lang="es-MX" sz="2400" dirty="0"/>
            </a:br>
            <a:endParaRPr lang="es-MX" sz="2400" dirty="0"/>
          </a:p>
        </p:txBody>
      </p:sp>
    </p:spTree>
    <p:extLst>
      <p:ext uri="{BB962C8B-B14F-4D97-AF65-F5344CB8AC3E}">
        <p14:creationId xmlns:p14="http://schemas.microsoft.com/office/powerpoint/2010/main" xmlns="" val="54547383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261872" y="365760"/>
            <a:ext cx="9692640" cy="866692"/>
          </a:xfrm>
        </p:spPr>
        <p:txBody>
          <a:bodyPr>
            <a:normAutofit/>
          </a:bodyPr>
          <a:lstStyle/>
          <a:p>
            <a:r>
              <a:rPr lang="es-MX" sz="2800" b="1" spc="0" dirty="0">
                <a:effectLst>
                  <a:outerShdw blurRad="50800" dist="38100" dir="2700000" algn="tl">
                    <a:prstClr val="black">
                      <a:alpha val="40000"/>
                    </a:prstClr>
                  </a:outerShdw>
                </a:effectLst>
                <a:cs typeface="Arial"/>
              </a:rPr>
              <a:t>PILARES DE LA TANATOLOGÍA DEL SIGLO XXI</a:t>
            </a:r>
            <a:endParaRPr lang="es-MX" sz="2800" dirty="0"/>
          </a:p>
        </p:txBody>
      </p:sp>
      <p:graphicFrame>
        <p:nvGraphicFramePr>
          <p:cNvPr id="5" name="Marcador de contenido 4"/>
          <p:cNvGraphicFramePr>
            <a:graphicFrameLocks noGrp="1"/>
          </p:cNvGraphicFramePr>
          <p:nvPr>
            <p:ph idx="1"/>
            <p:extLst>
              <p:ext uri="{D42A27DB-BD31-4B8C-83A1-F6EECF244321}">
                <p14:modId xmlns:p14="http://schemas.microsoft.com/office/powerpoint/2010/main" xmlns="" val="2339830025"/>
              </p:ext>
            </p:extLst>
          </p:nvPr>
        </p:nvGraphicFramePr>
        <p:xfrm>
          <a:off x="755375" y="1232452"/>
          <a:ext cx="10371415" cy="53377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Imagen 5"/>
          <p:cNvPicPr>
            <a:picLocks noChangeAspect="1"/>
          </p:cNvPicPr>
          <p:nvPr/>
        </p:nvPicPr>
        <p:blipFill>
          <a:blip r:embed="rId7"/>
          <a:stretch>
            <a:fillRect/>
          </a:stretch>
        </p:blipFill>
        <p:spPr>
          <a:xfrm>
            <a:off x="9491325" y="5491912"/>
            <a:ext cx="1635465" cy="1078320"/>
          </a:xfrm>
          <a:prstGeom prst="rect">
            <a:avLst/>
          </a:prstGeom>
        </p:spPr>
      </p:pic>
    </p:spTree>
    <p:extLst>
      <p:ext uri="{BB962C8B-B14F-4D97-AF65-F5344CB8AC3E}">
        <p14:creationId xmlns:p14="http://schemas.microsoft.com/office/powerpoint/2010/main" xmlns="" val="325988220"/>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755569" y="44625"/>
            <a:ext cx="6923112" cy="1440160"/>
          </a:xfrm>
        </p:spPr>
        <p:txBody>
          <a:bodyPr>
            <a:normAutofit fontScale="90000"/>
          </a:bodyPr>
          <a:lstStyle/>
          <a:p>
            <a:r>
              <a:rPr lang="es-MX" b="1" dirty="0"/>
              <a:t>¿COMO SABER CUANDO LA SANACIÓN LLEGA?</a:t>
            </a:r>
            <a:r>
              <a:rPr lang="es-MX" dirty="0"/>
              <a:t/>
            </a:r>
            <a:br>
              <a:rPr lang="es-MX" dirty="0"/>
            </a:br>
            <a:endParaRPr lang="es-MX" dirty="0"/>
          </a:p>
        </p:txBody>
      </p:sp>
      <p:sp>
        <p:nvSpPr>
          <p:cNvPr id="3" name="2 Marcador de contenido"/>
          <p:cNvSpPr>
            <a:spLocks noGrp="1"/>
          </p:cNvSpPr>
          <p:nvPr>
            <p:ph idx="1"/>
          </p:nvPr>
        </p:nvSpPr>
        <p:spPr>
          <a:xfrm>
            <a:off x="2700866" y="1484784"/>
            <a:ext cx="5843407" cy="4896544"/>
          </a:xfrm>
        </p:spPr>
        <p:txBody>
          <a:bodyPr/>
          <a:lstStyle/>
          <a:p>
            <a:endParaRPr lang="es-MX" dirty="0"/>
          </a:p>
        </p:txBody>
      </p:sp>
      <p:pic>
        <p:nvPicPr>
          <p:cNvPr id="4" name="3 Imagen" descr="1891160_578578405572187_1259232976_n (1).jpg"/>
          <p:cNvPicPr>
            <a:picLocks noChangeAspect="1"/>
          </p:cNvPicPr>
          <p:nvPr/>
        </p:nvPicPr>
        <p:blipFill>
          <a:blip r:embed="rId2" cstate="print"/>
          <a:stretch>
            <a:fillRect/>
          </a:stretch>
        </p:blipFill>
        <p:spPr>
          <a:xfrm>
            <a:off x="1378039" y="1484785"/>
            <a:ext cx="8577329" cy="4896543"/>
          </a:xfrm>
          <a:prstGeom prst="rect">
            <a:avLst/>
          </a:prstGeom>
        </p:spPr>
      </p:pic>
    </p:spTree>
    <p:extLst>
      <p:ext uri="{BB962C8B-B14F-4D97-AF65-F5344CB8AC3E}">
        <p14:creationId xmlns:p14="http://schemas.microsoft.com/office/powerpoint/2010/main" xmlns="" val="50861949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812800" y="609601"/>
            <a:ext cx="8463617" cy="732312"/>
          </a:xfrm>
        </p:spPr>
        <p:txBody>
          <a:bodyPr>
            <a:normAutofit fontScale="90000"/>
          </a:bodyPr>
          <a:lstStyle/>
          <a:p>
            <a:pPr algn="ctr"/>
            <a:r>
              <a:rPr lang="es-MX" sz="3200" dirty="0">
                <a:solidFill>
                  <a:srgbClr val="90C226"/>
                </a:solidFill>
              </a:rPr>
              <a:t/>
            </a:r>
            <a:br>
              <a:rPr lang="es-MX" sz="3200" dirty="0">
                <a:solidFill>
                  <a:srgbClr val="90C226"/>
                </a:solidFill>
              </a:rPr>
            </a:br>
            <a:endParaRPr lang="es-MX" dirty="0"/>
          </a:p>
        </p:txBody>
      </p:sp>
      <p:sp>
        <p:nvSpPr>
          <p:cNvPr id="3" name="2 Marcador de contenido"/>
          <p:cNvSpPr>
            <a:spLocks noGrp="1"/>
          </p:cNvSpPr>
          <p:nvPr>
            <p:ph idx="1"/>
          </p:nvPr>
        </p:nvSpPr>
        <p:spPr>
          <a:xfrm>
            <a:off x="812799" y="1780582"/>
            <a:ext cx="8463619" cy="3880773"/>
          </a:xfrm>
        </p:spPr>
        <p:txBody>
          <a:bodyPr>
            <a:normAutofit lnSpcReduction="10000"/>
          </a:bodyPr>
          <a:lstStyle/>
          <a:p>
            <a:pPr>
              <a:buNone/>
            </a:pPr>
            <a:r>
              <a:rPr lang="es-MX" sz="2000" baseline="0" dirty="0" smtClean="0"/>
              <a:t> </a:t>
            </a:r>
            <a:r>
              <a:rPr lang="es-MX" sz="2000" dirty="0" smtClean="0"/>
              <a:t> -</a:t>
            </a:r>
            <a:r>
              <a:rPr lang="es-MX" sz="2000" baseline="0" dirty="0" smtClean="0"/>
              <a:t>  </a:t>
            </a:r>
            <a:r>
              <a:rPr lang="es-MX" sz="2000" dirty="0" smtClean="0"/>
              <a:t>  Cuando </a:t>
            </a:r>
            <a:r>
              <a:rPr lang="es-MX" sz="2000" dirty="0"/>
              <a:t>el dolor intenso y las lagrimas son sustituidas por la </a:t>
            </a:r>
            <a:r>
              <a:rPr lang="es-MX" sz="2000" dirty="0" smtClean="0"/>
              <a:t>            memoria </a:t>
            </a:r>
            <a:r>
              <a:rPr lang="es-MX" sz="2000" dirty="0"/>
              <a:t>afectuosa y tranquila del </a:t>
            </a:r>
            <a:r>
              <a:rPr lang="es-MX" sz="2000" dirty="0" smtClean="0"/>
              <a:t>pasado</a:t>
            </a:r>
          </a:p>
          <a:p>
            <a:pPr>
              <a:buNone/>
            </a:pPr>
            <a:endParaRPr lang="es-MX" sz="2000" dirty="0"/>
          </a:p>
          <a:p>
            <a:pPr>
              <a:buNone/>
            </a:pPr>
            <a:r>
              <a:rPr lang="es-MX" sz="2000" dirty="0" smtClean="0"/>
              <a:t>   -  </a:t>
            </a:r>
            <a:r>
              <a:rPr lang="es-MX" sz="2000" dirty="0"/>
              <a:t>Cuando logramos aceptar que todos tenemos un día para morir, que es algo inevitable y nos reconciliamos con la idea de que somos seres finitos</a:t>
            </a:r>
            <a:r>
              <a:rPr lang="es-MX" sz="2000" dirty="0" smtClean="0"/>
              <a:t>.</a:t>
            </a:r>
          </a:p>
          <a:p>
            <a:pPr>
              <a:buNone/>
            </a:pPr>
            <a:endParaRPr lang="es-MX" sz="2000" dirty="0"/>
          </a:p>
          <a:p>
            <a:pPr>
              <a:buNone/>
            </a:pPr>
            <a:r>
              <a:rPr lang="es-MX" baseline="0" dirty="0" smtClean="0"/>
              <a:t>  - </a:t>
            </a:r>
            <a:r>
              <a:rPr lang="es-MX" dirty="0" smtClean="0"/>
              <a:t> </a:t>
            </a:r>
            <a:r>
              <a:rPr lang="es-MX" dirty="0"/>
              <a:t>C</a:t>
            </a:r>
            <a:r>
              <a:rPr lang="es-MX" dirty="0" smtClean="0"/>
              <a:t>uando </a:t>
            </a:r>
            <a:r>
              <a:rPr lang="es-MX" dirty="0"/>
              <a:t>reconocemos que el vacío que sentimos dentro de nuestro corazón es un vacío fértil y que todavía somos capaces de establecer nuevas relaciones, de aceptar los retos de la vida y de hacer muchas cosas más en este mundo ya sean físico, emocional, intelectual, espiritual y social.</a:t>
            </a:r>
            <a:br>
              <a:rPr lang="es-MX" dirty="0"/>
            </a:br>
            <a:endParaRPr lang="es-MX" dirty="0"/>
          </a:p>
        </p:txBody>
      </p:sp>
    </p:spTree>
    <p:extLst>
      <p:ext uri="{BB962C8B-B14F-4D97-AF65-F5344CB8AC3E}">
        <p14:creationId xmlns:p14="http://schemas.microsoft.com/office/powerpoint/2010/main" xmlns="" val="305296261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lstStyle/>
          <a:p>
            <a:endParaRPr lang="es-ES" dirty="0"/>
          </a:p>
        </p:txBody>
      </p:sp>
      <p:sp>
        <p:nvSpPr>
          <p:cNvPr id="3" name="2 Subtítulo"/>
          <p:cNvSpPr>
            <a:spLocks noGrp="1"/>
          </p:cNvSpPr>
          <p:nvPr>
            <p:ph type="subTitle" idx="1"/>
          </p:nvPr>
        </p:nvSpPr>
        <p:spPr/>
        <p:txBody>
          <a:bodyPr/>
          <a:lstStyle/>
          <a:p>
            <a:endParaRPr lang="es-ES"/>
          </a:p>
        </p:txBody>
      </p:sp>
      <p:sp>
        <p:nvSpPr>
          <p:cNvPr id="4" name="3 Marcador de texto"/>
          <p:cNvSpPr>
            <a:spLocks noGrp="1"/>
          </p:cNvSpPr>
          <p:nvPr>
            <p:ph type="body" sz="quarter" idx="10"/>
          </p:nvPr>
        </p:nvSpPr>
        <p:spPr/>
        <p:txBody>
          <a:bodyPr/>
          <a:lstStyle/>
          <a:p>
            <a:endParaRPr lang="es-ES"/>
          </a:p>
        </p:txBody>
      </p:sp>
      <p:pic>
        <p:nvPicPr>
          <p:cNvPr id="4098" name="Picture 2" descr="Resultado de imagen para duelo"/>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614923" y="260648"/>
            <a:ext cx="10657184" cy="6400680"/>
          </a:xfrm>
          <a:prstGeom prst="rect">
            <a:avLst/>
          </a:prstGeom>
          <a:noFill/>
          <a:extLst>
            <a:ext uri="{909E8E84-426E-40DD-AFC4-6F175D3DCCD1}">
              <a14:hiddenFill xmlns:a14="http://schemas.microsoft.com/office/drawing/2010/main" xmlns="">
                <a:solidFill>
                  <a:srgbClr val="FFFFFF"/>
                </a:solidFill>
              </a14:hiddenFill>
            </a:ext>
          </a:extLst>
        </p:spPr>
      </p:pic>
      <p:sp>
        <p:nvSpPr>
          <p:cNvPr id="5" name="4 CuadroTexto"/>
          <p:cNvSpPr txBox="1"/>
          <p:nvPr/>
        </p:nvSpPr>
        <p:spPr>
          <a:xfrm>
            <a:off x="4847861" y="321618"/>
            <a:ext cx="6520256" cy="2677656"/>
          </a:xfrm>
          <a:prstGeom prst="rect">
            <a:avLst/>
          </a:prstGeom>
          <a:noFill/>
        </p:spPr>
        <p:txBody>
          <a:bodyPr wrap="square" rtlCol="0">
            <a:spAutoFit/>
          </a:bodyPr>
          <a:lstStyle/>
          <a:p>
            <a:r>
              <a:rPr lang="es-ES_tradnl" sz="2800" b="1" dirty="0" smtClean="0">
                <a:solidFill>
                  <a:schemeClr val="bg1"/>
                </a:solidFill>
                <a:latin typeface="Aharoni" panose="02010803020104030203" pitchFamily="2" charset="-79"/>
                <a:cs typeface="Aharoni" panose="02010803020104030203" pitchFamily="2" charset="-79"/>
              </a:rPr>
              <a:t>Un duelo se ha  completado cuando somos capaces de recordar lo perdido sintiendo poco o ningún dolor.</a:t>
            </a:r>
          </a:p>
          <a:p>
            <a:r>
              <a:rPr lang="es-ES_tradnl" sz="2800" b="1" dirty="0" smtClean="0">
                <a:solidFill>
                  <a:schemeClr val="bg1"/>
                </a:solidFill>
                <a:latin typeface="Aharoni" panose="02010803020104030203" pitchFamily="2" charset="-79"/>
                <a:cs typeface="Aharoni" panose="02010803020104030203" pitchFamily="2" charset="-79"/>
              </a:rPr>
              <a:t>Cuando hemos aprendido a vivir sin él, sin ella, sin eso que no está. </a:t>
            </a:r>
            <a:endParaRPr lang="es-ES" sz="2800" b="1" dirty="0">
              <a:solidFill>
                <a:schemeClr val="bg1"/>
              </a:solidFill>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xmlns="" val="1714039065"/>
      </p:ext>
    </p:extLst>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lstStyle/>
          <a:p>
            <a:endParaRPr lang="es-ES" dirty="0"/>
          </a:p>
        </p:txBody>
      </p:sp>
      <p:sp>
        <p:nvSpPr>
          <p:cNvPr id="3" name="2 Subtítulo"/>
          <p:cNvSpPr>
            <a:spLocks noGrp="1"/>
          </p:cNvSpPr>
          <p:nvPr>
            <p:ph type="subTitle" idx="1"/>
          </p:nvPr>
        </p:nvSpPr>
        <p:spPr/>
        <p:txBody>
          <a:bodyPr/>
          <a:lstStyle/>
          <a:p>
            <a:endParaRPr lang="es-ES"/>
          </a:p>
        </p:txBody>
      </p:sp>
      <p:sp>
        <p:nvSpPr>
          <p:cNvPr id="4" name="3 Marcador de texto"/>
          <p:cNvSpPr>
            <a:spLocks noGrp="1"/>
          </p:cNvSpPr>
          <p:nvPr>
            <p:ph type="body" sz="quarter" idx="10"/>
          </p:nvPr>
        </p:nvSpPr>
        <p:spPr/>
        <p:txBody>
          <a:bodyPr/>
          <a:lstStyle/>
          <a:p>
            <a:endParaRPr lang="es-ES"/>
          </a:p>
        </p:txBody>
      </p:sp>
      <p:pic>
        <p:nvPicPr>
          <p:cNvPr id="5122" name="Picture 2"/>
          <p:cNvPicPr>
            <a:picLocks noChangeAspect="1" noChangeArrowheads="1"/>
          </p:cNvPicPr>
          <p:nvPr/>
        </p:nvPicPr>
        <p:blipFill rotWithShape="1">
          <a:blip r:embed="rId3">
            <a:extLst>
              <a:ext uri="{28A0092B-C50C-407E-A947-70E740481C1C}">
                <a14:useLocalDpi xmlns:a14="http://schemas.microsoft.com/office/drawing/2010/main" xmlns="" val="0"/>
              </a:ext>
            </a:extLst>
          </a:blip>
          <a:srcRect l="6169" t="16420" r="32154" b="2050"/>
          <a:stretch/>
        </p:blipFill>
        <p:spPr bwMode="auto">
          <a:xfrm>
            <a:off x="7986" y="-10738"/>
            <a:ext cx="12184015" cy="6700296"/>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225916365"/>
      </p:ext>
    </p:extLst>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MX"/>
          </a:p>
        </p:txBody>
      </p:sp>
      <p:sp>
        <p:nvSpPr>
          <p:cNvPr id="3" name="2 Marcador de contenido"/>
          <p:cNvSpPr>
            <a:spLocks noGrp="1"/>
          </p:cNvSpPr>
          <p:nvPr>
            <p:ph idx="1"/>
          </p:nvPr>
        </p:nvSpPr>
        <p:spPr>
          <a:xfrm>
            <a:off x="812799" y="2612571"/>
            <a:ext cx="8463619" cy="3428793"/>
          </a:xfrm>
        </p:spPr>
        <p:txBody>
          <a:bodyPr>
            <a:normAutofit/>
          </a:bodyPr>
          <a:lstStyle/>
          <a:p>
            <a:pPr>
              <a:buNone/>
            </a:pPr>
            <a:r>
              <a:rPr lang="es-MX" sz="2000" dirty="0" smtClean="0">
                <a:latin typeface="Arial Rounded MT Bold" pitchFamily="34" charset="0"/>
              </a:rPr>
              <a:t>                          </a:t>
            </a:r>
            <a:r>
              <a:rPr lang="es-MX" sz="3600" dirty="0" smtClean="0">
                <a:latin typeface="Arial Rounded MT Bold" pitchFamily="34" charset="0"/>
              </a:rPr>
              <a:t>¡ MUCHAS GRACIAS !</a:t>
            </a:r>
          </a:p>
          <a:p>
            <a:pPr>
              <a:buNone/>
            </a:pPr>
            <a:endParaRPr lang="es-MX" sz="3600" dirty="0" smtClean="0">
              <a:latin typeface="Arial Rounded MT Bold" pitchFamily="34" charset="0"/>
            </a:endParaRPr>
          </a:p>
          <a:p>
            <a:pPr>
              <a:buNone/>
            </a:pPr>
            <a:r>
              <a:rPr lang="es-MX" sz="2000" dirty="0" smtClean="0">
                <a:latin typeface="Arial Rounded MT Bold" pitchFamily="34" charset="0"/>
              </a:rPr>
              <a:t>Lic. Regina Cantú Cavazos. Especialista en Perdidas Emocionales</a:t>
            </a:r>
          </a:p>
          <a:p>
            <a:pPr>
              <a:buNone/>
            </a:pPr>
            <a:r>
              <a:rPr lang="es-MX" sz="2000" dirty="0" smtClean="0">
                <a:latin typeface="Arial Rounded MT Bold" pitchFamily="34" charset="0"/>
              </a:rPr>
              <a:t>MGR. Certificación de Resiliencia The Friends Programs</a:t>
            </a:r>
          </a:p>
          <a:p>
            <a:pPr>
              <a:buNone/>
            </a:pPr>
            <a:r>
              <a:rPr lang="es-MX" sz="2000" dirty="0" smtClean="0">
                <a:latin typeface="Arial Rounded MT Bold" pitchFamily="34" charset="0"/>
              </a:rPr>
              <a:t>International Foundation. Tanatología Siglo XXI. PNL.  </a:t>
            </a:r>
          </a:p>
          <a:p>
            <a:pPr>
              <a:buNone/>
            </a:pPr>
            <a:r>
              <a:rPr lang="es-MX" sz="2000" dirty="0" smtClean="0">
                <a:latin typeface="Arial Rounded MT Bold" pitchFamily="34" charset="0"/>
              </a:rPr>
              <a:t>regis.tanatologa@gmail.com                                  cel. 811-489-4716</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261872" y="365760"/>
            <a:ext cx="9692640" cy="1025718"/>
          </a:xfrm>
          <a:solidFill>
            <a:schemeClr val="tx2">
              <a:lumMod val="25000"/>
            </a:schemeClr>
          </a:solidFill>
        </p:spPr>
        <p:txBody>
          <a:bodyPr>
            <a:normAutofit/>
          </a:bodyPr>
          <a:lstStyle/>
          <a:p>
            <a:r>
              <a:rPr lang="es-MX" sz="2400" b="1" spc="0" dirty="0">
                <a:effectLst>
                  <a:outerShdw blurRad="50800" dist="38100" dir="2700000" algn="tl">
                    <a:prstClr val="black">
                      <a:alpha val="40000"/>
                    </a:prstClr>
                  </a:outerShdw>
                </a:effectLst>
                <a:cs typeface="Arial"/>
              </a:rPr>
              <a:t>CAMPOS DE APLICACIÓN DE LA TANATOLOGÍA DEL SIGLO XXI                                                              (Polo, 2012)</a:t>
            </a:r>
            <a:endParaRPr lang="es-MX" sz="2400" dirty="0"/>
          </a:p>
        </p:txBody>
      </p:sp>
      <p:pic>
        <p:nvPicPr>
          <p:cNvPr id="6" name="Marcador de contenido 5"/>
          <p:cNvPicPr>
            <a:picLocks noGrp="1" noChangeAspect="1"/>
          </p:cNvPicPr>
          <p:nvPr>
            <p:ph idx="1"/>
          </p:nvPr>
        </p:nvPicPr>
        <p:blipFill>
          <a:blip r:embed="rId2"/>
          <a:stretch>
            <a:fillRect/>
          </a:stretch>
        </p:blipFill>
        <p:spPr>
          <a:xfrm>
            <a:off x="1931061" y="1712257"/>
            <a:ext cx="7059780" cy="1243692"/>
          </a:xfrm>
          <a:prstGeom prst="rect">
            <a:avLst/>
          </a:prstGeom>
        </p:spPr>
      </p:pic>
      <p:pic>
        <p:nvPicPr>
          <p:cNvPr id="7" name="Imagen 6"/>
          <p:cNvPicPr>
            <a:picLocks noChangeAspect="1"/>
          </p:cNvPicPr>
          <p:nvPr/>
        </p:nvPicPr>
        <p:blipFill>
          <a:blip r:embed="rId3"/>
          <a:stretch>
            <a:fillRect/>
          </a:stretch>
        </p:blipFill>
        <p:spPr>
          <a:xfrm>
            <a:off x="1931061" y="2999064"/>
            <a:ext cx="7059780" cy="1243692"/>
          </a:xfrm>
          <a:prstGeom prst="rect">
            <a:avLst/>
          </a:prstGeom>
        </p:spPr>
      </p:pic>
      <p:pic>
        <p:nvPicPr>
          <p:cNvPr id="8" name="Imagen 7"/>
          <p:cNvPicPr>
            <a:picLocks noChangeAspect="1"/>
          </p:cNvPicPr>
          <p:nvPr/>
        </p:nvPicPr>
        <p:blipFill>
          <a:blip r:embed="rId4"/>
          <a:stretch>
            <a:fillRect/>
          </a:stretch>
        </p:blipFill>
        <p:spPr>
          <a:xfrm>
            <a:off x="1931061" y="4285871"/>
            <a:ext cx="7059780" cy="1243692"/>
          </a:xfrm>
          <a:prstGeom prst="rect">
            <a:avLst/>
          </a:prstGeom>
        </p:spPr>
      </p:pic>
      <p:pic>
        <p:nvPicPr>
          <p:cNvPr id="9" name="Imagen 8"/>
          <p:cNvPicPr>
            <a:picLocks noChangeAspect="1"/>
          </p:cNvPicPr>
          <p:nvPr/>
        </p:nvPicPr>
        <p:blipFill>
          <a:blip r:embed="rId5"/>
          <a:stretch>
            <a:fillRect/>
          </a:stretch>
        </p:blipFill>
        <p:spPr>
          <a:xfrm>
            <a:off x="1931061" y="5572678"/>
            <a:ext cx="7059780" cy="1243692"/>
          </a:xfrm>
          <a:prstGeom prst="rect">
            <a:avLst/>
          </a:prstGeom>
        </p:spPr>
      </p:pic>
      <p:pic>
        <p:nvPicPr>
          <p:cNvPr id="10" name="Imagen 9"/>
          <p:cNvPicPr>
            <a:picLocks noChangeAspect="1"/>
          </p:cNvPicPr>
          <p:nvPr/>
        </p:nvPicPr>
        <p:blipFill>
          <a:blip r:embed="rId6"/>
          <a:stretch>
            <a:fillRect/>
          </a:stretch>
        </p:blipFill>
        <p:spPr>
          <a:xfrm>
            <a:off x="2040691" y="1844940"/>
            <a:ext cx="1414395" cy="993734"/>
          </a:xfrm>
          <a:prstGeom prst="rect">
            <a:avLst/>
          </a:prstGeom>
        </p:spPr>
      </p:pic>
      <p:pic>
        <p:nvPicPr>
          <p:cNvPr id="11" name="Imagen 10"/>
          <p:cNvPicPr>
            <a:picLocks noChangeAspect="1"/>
          </p:cNvPicPr>
          <p:nvPr/>
        </p:nvPicPr>
        <p:blipFill>
          <a:blip r:embed="rId7"/>
          <a:stretch>
            <a:fillRect/>
          </a:stretch>
        </p:blipFill>
        <p:spPr>
          <a:xfrm>
            <a:off x="2040691" y="3124043"/>
            <a:ext cx="1414395" cy="993734"/>
          </a:xfrm>
          <a:prstGeom prst="rect">
            <a:avLst/>
          </a:prstGeom>
        </p:spPr>
      </p:pic>
      <p:pic>
        <p:nvPicPr>
          <p:cNvPr id="12" name="Imagen 11"/>
          <p:cNvPicPr>
            <a:picLocks noChangeAspect="1"/>
          </p:cNvPicPr>
          <p:nvPr/>
        </p:nvPicPr>
        <p:blipFill>
          <a:blip r:embed="rId8"/>
          <a:stretch>
            <a:fillRect/>
          </a:stretch>
        </p:blipFill>
        <p:spPr>
          <a:xfrm>
            <a:off x="2040691" y="4410850"/>
            <a:ext cx="1414395" cy="993734"/>
          </a:xfrm>
          <a:prstGeom prst="rect">
            <a:avLst/>
          </a:prstGeom>
        </p:spPr>
      </p:pic>
      <p:pic>
        <p:nvPicPr>
          <p:cNvPr id="13" name="Imagen 12"/>
          <p:cNvPicPr>
            <a:picLocks noChangeAspect="1"/>
          </p:cNvPicPr>
          <p:nvPr/>
        </p:nvPicPr>
        <p:blipFill>
          <a:blip r:embed="rId9"/>
          <a:stretch>
            <a:fillRect/>
          </a:stretch>
        </p:blipFill>
        <p:spPr>
          <a:xfrm>
            <a:off x="2040691" y="5697657"/>
            <a:ext cx="1414395" cy="993734"/>
          </a:xfrm>
          <a:prstGeom prst="rect">
            <a:avLst/>
          </a:prstGeom>
        </p:spPr>
      </p:pic>
      <p:pic>
        <p:nvPicPr>
          <p:cNvPr id="14" name="Imagen 13"/>
          <p:cNvPicPr>
            <a:picLocks noChangeAspect="1"/>
          </p:cNvPicPr>
          <p:nvPr/>
        </p:nvPicPr>
        <p:blipFill>
          <a:blip r:embed="rId10"/>
          <a:stretch>
            <a:fillRect/>
          </a:stretch>
        </p:blipFill>
        <p:spPr>
          <a:xfrm>
            <a:off x="9420326" y="5567551"/>
            <a:ext cx="1957196" cy="1290449"/>
          </a:xfrm>
          <a:prstGeom prst="rect">
            <a:avLst/>
          </a:prstGeom>
        </p:spPr>
      </p:pic>
    </p:spTree>
    <p:extLst>
      <p:ext uri="{BB962C8B-B14F-4D97-AF65-F5344CB8AC3E}">
        <p14:creationId xmlns:p14="http://schemas.microsoft.com/office/powerpoint/2010/main" xmlns="" val="3139669264"/>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5"/>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559481" y="0"/>
            <a:ext cx="7737169" cy="6858000"/>
          </a:xfrm>
          <a:prstGeom prst="rect">
            <a:avLst/>
          </a:prstGeom>
          <a:solidFill>
            <a:schemeClr val="bg1">
              <a:alpha val="8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entury Schoolbook" panose="02040604050505020304"/>
              <a:ea typeface="+mn-ea"/>
              <a:cs typeface="+mn-cs"/>
            </a:endParaRPr>
          </a:p>
        </p:txBody>
      </p:sp>
      <p:sp>
        <p:nvSpPr>
          <p:cNvPr id="7" name="Rectangle 6"/>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1292840" y="0"/>
            <a:ext cx="914400" cy="6858000"/>
          </a:xfrm>
          <a:prstGeom prst="rect">
            <a:avLst/>
          </a:prstGeom>
          <a:solidFill>
            <a:srgbClr val="303030">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ítulo 1"/>
          <p:cNvSpPr>
            <a:spLocks noGrp="1"/>
          </p:cNvSpPr>
          <p:nvPr>
            <p:ph type="title"/>
          </p:nvPr>
        </p:nvSpPr>
        <p:spPr>
          <a:xfrm>
            <a:off x="4050889" y="365758"/>
            <a:ext cx="6784259" cy="1828800"/>
          </a:xfrm>
          <a:solidFill>
            <a:schemeClr val="bg1">
              <a:lumMod val="50000"/>
              <a:lumOff val="50000"/>
            </a:schemeClr>
          </a:solidFill>
        </p:spPr>
        <p:txBody>
          <a:bodyPr>
            <a:normAutofit/>
          </a:bodyPr>
          <a:lstStyle/>
          <a:p>
            <a:pPr>
              <a:lnSpc>
                <a:spcPct val="70000"/>
              </a:lnSpc>
            </a:pPr>
            <a:r>
              <a:rPr lang="es-MX" sz="3200" b="1" spc="0" dirty="0">
                <a:effectLst>
                  <a:outerShdw blurRad="50800" dist="38100" dir="2700000" algn="tl">
                    <a:prstClr val="black">
                      <a:alpha val="40000"/>
                    </a:prstClr>
                  </a:outerShdw>
                </a:effectLst>
                <a:cs typeface="Arial"/>
              </a:rPr>
              <a:t>PSICOTANATOLOGÍA</a:t>
            </a:r>
            <a:r>
              <a:rPr lang="es-MX" sz="3100" dirty="0"/>
              <a:t/>
            </a:r>
            <a:br>
              <a:rPr lang="es-MX" sz="3100" dirty="0"/>
            </a:br>
            <a:endParaRPr lang="es-MX" sz="3100" dirty="0"/>
          </a:p>
        </p:txBody>
      </p:sp>
      <p:sp>
        <p:nvSpPr>
          <p:cNvPr id="3" name="Marcador de contenido 2"/>
          <p:cNvSpPr>
            <a:spLocks noGrp="1"/>
          </p:cNvSpPr>
          <p:nvPr>
            <p:ph idx="1"/>
          </p:nvPr>
        </p:nvSpPr>
        <p:spPr>
          <a:xfrm>
            <a:off x="4050889" y="2324100"/>
            <a:ext cx="6784259" cy="3875087"/>
          </a:xfrm>
          <a:solidFill>
            <a:schemeClr val="tx2">
              <a:lumMod val="25000"/>
            </a:schemeClr>
          </a:solidFill>
        </p:spPr>
        <p:txBody>
          <a:bodyPr>
            <a:normAutofit/>
          </a:bodyPr>
          <a:lstStyle/>
          <a:p>
            <a:pPr>
              <a:spcBef>
                <a:spcPts val="600"/>
              </a:spcBef>
              <a:spcAft>
                <a:spcPts val="600"/>
              </a:spcAft>
            </a:pPr>
            <a:r>
              <a:rPr lang="es-MX" b="1" dirty="0">
                <a:solidFill>
                  <a:schemeClr val="accent5">
                    <a:lumMod val="75000"/>
                  </a:schemeClr>
                </a:solidFill>
                <a:effectLst>
                  <a:outerShdw blurRad="38100" dist="38100" dir="2700000" algn="tl">
                    <a:srgbClr val="000000">
                      <a:alpha val="43137"/>
                    </a:srgbClr>
                  </a:outerShdw>
                </a:effectLst>
                <a:cs typeface="Arial" pitchFamily="34" charset="0"/>
              </a:rPr>
              <a:t>“La suspensión de las creencias problemáticas y  limitadas permite el surgimiento de nuevos y más sanos patrones de respuesta.” </a:t>
            </a:r>
            <a:r>
              <a:rPr lang="es-MX" b="1" baseline="30000" dirty="0">
                <a:solidFill>
                  <a:schemeClr val="accent5">
                    <a:lumMod val="75000"/>
                  </a:schemeClr>
                </a:solidFill>
                <a:effectLst>
                  <a:outerShdw blurRad="38100" dist="38100" dir="2700000" algn="tl">
                    <a:srgbClr val="000000">
                      <a:alpha val="43137"/>
                    </a:srgbClr>
                  </a:outerShdw>
                </a:effectLst>
                <a:cs typeface="Arial" pitchFamily="34" charset="0"/>
              </a:rPr>
              <a:t>1</a:t>
            </a:r>
          </a:p>
          <a:p>
            <a:pPr>
              <a:spcBef>
                <a:spcPts val="600"/>
              </a:spcBef>
              <a:spcAft>
                <a:spcPts val="600"/>
              </a:spcAft>
            </a:pPr>
            <a:endParaRPr lang="es-MX" b="1" baseline="30000" dirty="0">
              <a:solidFill>
                <a:schemeClr val="accent5">
                  <a:lumMod val="75000"/>
                </a:schemeClr>
              </a:solidFill>
              <a:effectLst>
                <a:outerShdw blurRad="38100" dist="38100" dir="2700000" algn="tl">
                  <a:srgbClr val="000000">
                    <a:alpha val="43137"/>
                  </a:srgbClr>
                </a:outerShdw>
              </a:effectLst>
              <a:cs typeface="Arial" pitchFamily="34" charset="0"/>
            </a:endParaRPr>
          </a:p>
          <a:p>
            <a:pPr>
              <a:spcBef>
                <a:spcPts val="600"/>
              </a:spcBef>
              <a:spcAft>
                <a:spcPts val="600"/>
              </a:spcAft>
            </a:pPr>
            <a:r>
              <a:rPr lang="es-MX" b="1" dirty="0">
                <a:solidFill>
                  <a:schemeClr val="accent5">
                    <a:lumMod val="75000"/>
                  </a:schemeClr>
                </a:solidFill>
                <a:effectLst>
                  <a:outerShdw blurRad="38100" dist="38100" dir="2700000" algn="tl">
                    <a:srgbClr val="000000">
                      <a:alpha val="43137"/>
                    </a:srgbClr>
                  </a:outerShdw>
                </a:effectLst>
                <a:cs typeface="Arial" pitchFamily="34" charset="0"/>
              </a:rPr>
              <a:t>“La medida de la salud es la flexibilidad, la libertad para aprender a través de la experiencia, la libertad de cambiar junto con las variables circunstancias internas y externas.” </a:t>
            </a:r>
            <a:r>
              <a:rPr lang="es-MX" b="1" baseline="30000" dirty="0">
                <a:solidFill>
                  <a:schemeClr val="accent5">
                    <a:lumMod val="75000"/>
                  </a:schemeClr>
                </a:solidFill>
                <a:effectLst>
                  <a:outerShdw blurRad="38100" dist="38100" dir="2700000" algn="tl">
                    <a:srgbClr val="000000">
                      <a:alpha val="43137"/>
                    </a:srgbClr>
                  </a:outerShdw>
                </a:effectLst>
                <a:cs typeface="Arial" pitchFamily="34" charset="0"/>
              </a:rPr>
              <a:t>2</a:t>
            </a:r>
          </a:p>
          <a:p>
            <a:r>
              <a:rPr lang="es-MX" b="1" i="1" baseline="30000" dirty="0">
                <a:cs typeface="Arial" charset="0"/>
              </a:rPr>
              <a:t>1</a:t>
            </a:r>
            <a:r>
              <a:rPr lang="es-MX" b="1" i="1" dirty="0">
                <a:cs typeface="Arial" charset="0"/>
              </a:rPr>
              <a:t> Erickson y Rossi, 1979		</a:t>
            </a:r>
            <a:r>
              <a:rPr lang="es-MX" b="1" i="1" baseline="30000" dirty="0">
                <a:cs typeface="Arial" charset="0"/>
              </a:rPr>
              <a:t>2</a:t>
            </a:r>
            <a:r>
              <a:rPr lang="es-MX" b="1" i="1" dirty="0">
                <a:cs typeface="Arial" charset="0"/>
              </a:rPr>
              <a:t> Kubie, 1975</a:t>
            </a:r>
          </a:p>
          <a:p>
            <a:endParaRPr lang="es-MX" dirty="0"/>
          </a:p>
        </p:txBody>
      </p:sp>
      <p:sp>
        <p:nvSpPr>
          <p:cNvPr id="6" name="Cara sonriente 5"/>
          <p:cNvSpPr/>
          <p:nvPr/>
        </p:nvSpPr>
        <p:spPr>
          <a:xfrm>
            <a:off x="7156174" y="5976730"/>
            <a:ext cx="45719" cy="45719"/>
          </a:xfrm>
          <a:prstGeom prst="smileyFac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0" name="Pergamino: horizontal 9"/>
          <p:cNvSpPr/>
          <p:nvPr/>
        </p:nvSpPr>
        <p:spPr>
          <a:xfrm>
            <a:off x="6986434" y="5888360"/>
            <a:ext cx="430917" cy="222457"/>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4" name="Imagen 3"/>
          <p:cNvPicPr>
            <a:picLocks noChangeAspect="1"/>
          </p:cNvPicPr>
          <p:nvPr/>
        </p:nvPicPr>
        <p:blipFill>
          <a:blip r:embed="rId2"/>
          <a:stretch>
            <a:fillRect/>
          </a:stretch>
        </p:blipFill>
        <p:spPr>
          <a:xfrm>
            <a:off x="270140" y="2464903"/>
            <a:ext cx="2990478" cy="1971729"/>
          </a:xfrm>
          <a:prstGeom prst="rect">
            <a:avLst/>
          </a:prstGeom>
        </p:spPr>
      </p:pic>
    </p:spTree>
    <p:extLst>
      <p:ext uri="{BB962C8B-B14F-4D97-AF65-F5344CB8AC3E}">
        <p14:creationId xmlns:p14="http://schemas.microsoft.com/office/powerpoint/2010/main" xmlns="" val="3802563232"/>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MX" sz="2400" dirty="0"/>
              <a:t>LA MEJOR DEFINICION DE DUELO:</a:t>
            </a:r>
          </a:p>
        </p:txBody>
      </p:sp>
      <p:sp>
        <p:nvSpPr>
          <p:cNvPr id="3" name="2 Marcador de contenido"/>
          <p:cNvSpPr>
            <a:spLocks noGrp="1"/>
          </p:cNvSpPr>
          <p:nvPr>
            <p:ph idx="1"/>
          </p:nvPr>
        </p:nvSpPr>
        <p:spPr>
          <a:xfrm>
            <a:off x="2062313" y="1930400"/>
            <a:ext cx="6347714" cy="4824536"/>
          </a:xfrm>
        </p:spPr>
        <p:txBody>
          <a:bodyPr>
            <a:normAutofit/>
          </a:bodyPr>
          <a:lstStyle/>
          <a:p>
            <a:pPr marL="0" indent="0">
              <a:buNone/>
            </a:pPr>
            <a:endParaRPr lang="es-MX" dirty="0"/>
          </a:p>
          <a:p>
            <a:r>
              <a:rPr lang="es-MX" sz="2000" dirty="0"/>
              <a:t> el dolor es como si buscas alcanzar a alguien que siempre ha estado junto a ti y darte cuenta que cuando desesperadamente la necesitas una vez más, ya no esta</a:t>
            </a:r>
          </a:p>
          <a:p>
            <a:pPr>
              <a:buNone/>
            </a:pPr>
            <a:r>
              <a:rPr lang="es-MX" dirty="0">
                <a:solidFill>
                  <a:srgbClr val="FF0000"/>
                </a:solidFill>
              </a:rPr>
              <a:t> </a:t>
            </a:r>
          </a:p>
          <a:p>
            <a:endParaRPr lang="es-MX" dirty="0"/>
          </a:p>
        </p:txBody>
      </p:sp>
      <p:pic>
        <p:nvPicPr>
          <p:cNvPr id="5" name="Imagen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8142444" y="5639384"/>
            <a:ext cx="2525556" cy="1243857"/>
          </a:xfrm>
          <a:prstGeom prst="rect">
            <a:avLst/>
          </a:prstGeom>
        </p:spPr>
      </p:pic>
      <p:pic>
        <p:nvPicPr>
          <p:cNvPr id="4" name="Imagen 3"/>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3647728" y="3933056"/>
            <a:ext cx="3816424" cy="2016224"/>
          </a:xfrm>
          <a:prstGeom prst="rect">
            <a:avLst/>
          </a:prstGeom>
        </p:spPr>
      </p:pic>
    </p:spTree>
    <p:extLst>
      <p:ext uri="{BB962C8B-B14F-4D97-AF65-F5344CB8AC3E}">
        <p14:creationId xmlns:p14="http://schemas.microsoft.com/office/powerpoint/2010/main" xmlns="" val="404823173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a:t>DUELO</a:t>
            </a:r>
          </a:p>
        </p:txBody>
      </p:sp>
      <p:sp>
        <p:nvSpPr>
          <p:cNvPr id="3" name="2 Marcador de contenido"/>
          <p:cNvSpPr>
            <a:spLocks noGrp="1"/>
          </p:cNvSpPr>
          <p:nvPr>
            <p:ph idx="1"/>
          </p:nvPr>
        </p:nvSpPr>
        <p:spPr>
          <a:xfrm>
            <a:off x="2133599" y="1844824"/>
            <a:ext cx="6347714" cy="4896544"/>
          </a:xfrm>
        </p:spPr>
        <p:txBody>
          <a:bodyPr>
            <a:normAutofit fontScale="92500" lnSpcReduction="20000"/>
          </a:bodyPr>
          <a:lstStyle/>
          <a:p>
            <a:endParaRPr lang="es-MX" dirty="0"/>
          </a:p>
          <a:p>
            <a:r>
              <a:rPr lang="es-MX" dirty="0"/>
              <a:t>Proceso dinámico y funcional para afrontar una pérdida significativa, tendiente a la adaptación y armonización interna y externa del individuo frente a una nueva realidad.</a:t>
            </a:r>
          </a:p>
          <a:p>
            <a:pPr marL="0" indent="0" algn="ctr">
              <a:buNone/>
            </a:pPr>
            <a:r>
              <a:rPr lang="es-MX" b="1" dirty="0"/>
              <a:t>     “lo contrario de despedirse es agarrarse, es un situación     inconclusa que supone una continua interferencia que mantiene a la persona bloqueada e incapacitada para vivir plenamente su presente”</a:t>
            </a:r>
          </a:p>
          <a:p>
            <a:pPr marL="0" indent="0" algn="ctr">
              <a:buNone/>
            </a:pPr>
            <a:r>
              <a:rPr lang="es-MX" b="1" dirty="0"/>
              <a:t>(</a:t>
            </a:r>
            <a:r>
              <a:rPr lang="es-MX" b="1" dirty="0" err="1"/>
              <a:t>Cabodevilla</a:t>
            </a:r>
            <a:r>
              <a:rPr lang="es-MX" b="1" dirty="0"/>
              <a:t>, 2009)</a:t>
            </a:r>
          </a:p>
          <a:p>
            <a:r>
              <a:rPr lang="es-MX" dirty="0"/>
              <a:t>Simplemente, duelo es la reacción normal y natural ante una pérdida emocional importante, de cualquier tipo. </a:t>
            </a:r>
          </a:p>
          <a:p>
            <a:endParaRPr lang="es-MX" dirty="0"/>
          </a:p>
          <a:p>
            <a:pPr>
              <a:buNone/>
            </a:pPr>
            <a:r>
              <a:rPr lang="es-MX" dirty="0"/>
              <a:t> ¿QUE CONOCEN COMO PÉRDIDAS?</a:t>
            </a:r>
          </a:p>
          <a:p>
            <a:pPr>
              <a:buNone/>
            </a:pPr>
            <a:endParaRPr lang="es-MX" dirty="0"/>
          </a:p>
          <a:p>
            <a:pPr>
              <a:buNone/>
            </a:pPr>
            <a:endParaRPr lang="es-MX" dirty="0"/>
          </a:p>
          <a:p>
            <a:endParaRPr lang="es-MX" dirty="0"/>
          </a:p>
        </p:txBody>
      </p:sp>
      <p:pic>
        <p:nvPicPr>
          <p:cNvPr id="5" name="Imagen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7464153" y="5538191"/>
            <a:ext cx="2912181" cy="1291370"/>
          </a:xfrm>
          <a:prstGeom prst="rect">
            <a:avLst/>
          </a:prstGeom>
        </p:spPr>
      </p:pic>
    </p:spTree>
    <p:extLst>
      <p:ext uri="{BB962C8B-B14F-4D97-AF65-F5344CB8AC3E}">
        <p14:creationId xmlns:p14="http://schemas.microsoft.com/office/powerpoint/2010/main" xmlns="" val="179527408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MX" sz="2400" dirty="0"/>
              <a:t>PERDIDAS FISICAS O ENFERMEDADES FISICAS:</a:t>
            </a:r>
          </a:p>
        </p:txBody>
      </p:sp>
      <p:sp>
        <p:nvSpPr>
          <p:cNvPr id="3" name="Marcador de contenido 2"/>
          <p:cNvSpPr>
            <a:spLocks noGrp="1"/>
          </p:cNvSpPr>
          <p:nvPr>
            <p:ph idx="1"/>
          </p:nvPr>
        </p:nvSpPr>
        <p:spPr>
          <a:xfrm>
            <a:off x="2133599" y="2204864"/>
            <a:ext cx="8210873" cy="4634057"/>
          </a:xfrm>
        </p:spPr>
        <p:txBody>
          <a:bodyPr>
            <a:normAutofit/>
          </a:bodyPr>
          <a:lstStyle/>
          <a:p>
            <a:pPr marL="0" indent="0">
              <a:buNone/>
            </a:pPr>
            <a:endParaRPr lang="es-MX" dirty="0"/>
          </a:p>
          <a:p>
            <a:pPr marL="0" indent="0">
              <a:buNone/>
            </a:pPr>
            <a:endParaRPr lang="es-MX" dirty="0"/>
          </a:p>
          <a:p>
            <a:endParaRPr lang="es-MX" dirty="0"/>
          </a:p>
          <a:p>
            <a:endParaRPr lang="es-MX" dirty="0"/>
          </a:p>
          <a:p>
            <a:endParaRPr lang="es-MX" dirty="0"/>
          </a:p>
          <a:p>
            <a:endParaRPr lang="es-MX" dirty="0"/>
          </a:p>
          <a:p>
            <a:endParaRPr lang="es-MX" dirty="0"/>
          </a:p>
          <a:p>
            <a:pPr marL="0" indent="0">
              <a:buNone/>
            </a:pPr>
            <a:endParaRPr lang="es-MX" dirty="0"/>
          </a:p>
        </p:txBody>
      </p:sp>
      <p:pic>
        <p:nvPicPr>
          <p:cNvPr id="5" name="Imagen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8256240" y="5877273"/>
            <a:ext cx="2248682" cy="961649"/>
          </a:xfrm>
          <a:prstGeom prst="rect">
            <a:avLst/>
          </a:prstGeom>
        </p:spPr>
      </p:pic>
      <p:pic>
        <p:nvPicPr>
          <p:cNvPr id="4" name="Imagen 3"/>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2133598" y="2283017"/>
            <a:ext cx="2100974" cy="1240334"/>
          </a:xfrm>
          <a:prstGeom prst="rect">
            <a:avLst/>
          </a:prstGeom>
        </p:spPr>
      </p:pic>
      <p:pic>
        <p:nvPicPr>
          <p:cNvPr id="6" name="Imagen 5"/>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7608169" y="2265611"/>
            <a:ext cx="2090729" cy="1446827"/>
          </a:xfrm>
          <a:prstGeom prst="rect">
            <a:avLst/>
          </a:prstGeom>
        </p:spPr>
      </p:pic>
      <p:pic>
        <p:nvPicPr>
          <p:cNvPr id="7" name="Imagen 6"/>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a:off x="4820380" y="2741281"/>
            <a:ext cx="1656184" cy="1207519"/>
          </a:xfrm>
          <a:prstGeom prst="rect">
            <a:avLst/>
          </a:prstGeom>
        </p:spPr>
      </p:pic>
      <p:pic>
        <p:nvPicPr>
          <p:cNvPr id="8" name="Imagen 7"/>
          <p:cNvPicPr>
            <a:picLocks noChangeAspect="1"/>
          </p:cNvPicPr>
          <p:nvPr/>
        </p:nvPicPr>
        <p:blipFill>
          <a:blip r:embed="rId6">
            <a:extLst>
              <a:ext uri="{28A0092B-C50C-407E-A947-70E740481C1C}">
                <a14:useLocalDpi xmlns:a14="http://schemas.microsoft.com/office/drawing/2010/main" xmlns="" val="0"/>
              </a:ext>
            </a:extLst>
          </a:blip>
          <a:stretch>
            <a:fillRect/>
          </a:stretch>
        </p:blipFill>
        <p:spPr>
          <a:xfrm>
            <a:off x="5309133" y="4880202"/>
            <a:ext cx="2195097" cy="1468719"/>
          </a:xfrm>
          <a:prstGeom prst="rect">
            <a:avLst/>
          </a:prstGeom>
        </p:spPr>
      </p:pic>
      <p:pic>
        <p:nvPicPr>
          <p:cNvPr id="9" name="Imagen 8"/>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1840694" y="4627005"/>
            <a:ext cx="2686782" cy="1506226"/>
          </a:xfrm>
          <a:prstGeom prst="rect">
            <a:avLst/>
          </a:prstGeom>
        </p:spPr>
      </p:pic>
      <p:pic>
        <p:nvPicPr>
          <p:cNvPr id="10" name="Imagen 9"/>
          <p:cNvPicPr>
            <a:picLocks noChangeAspect="1"/>
          </p:cNvPicPr>
          <p:nvPr/>
        </p:nvPicPr>
        <p:blipFill>
          <a:blip r:embed="rId8" cstate="print">
            <a:extLst>
              <a:ext uri="{28A0092B-C50C-407E-A947-70E740481C1C}">
                <a14:useLocalDpi xmlns:a14="http://schemas.microsoft.com/office/drawing/2010/main" xmlns="" val="0"/>
              </a:ext>
            </a:extLst>
          </a:blip>
          <a:stretch>
            <a:fillRect/>
          </a:stretch>
        </p:blipFill>
        <p:spPr>
          <a:xfrm>
            <a:off x="8112224" y="4221088"/>
            <a:ext cx="2016224" cy="1159030"/>
          </a:xfrm>
          <a:prstGeom prst="rect">
            <a:avLst/>
          </a:prstGeom>
        </p:spPr>
      </p:pic>
    </p:spTree>
    <p:extLst>
      <p:ext uri="{BB962C8B-B14F-4D97-AF65-F5344CB8AC3E}">
        <p14:creationId xmlns:p14="http://schemas.microsoft.com/office/powerpoint/2010/main" xmlns="" val="412185984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133600" y="609600"/>
            <a:ext cx="6347713" cy="1550990"/>
          </a:xfrm>
        </p:spPr>
        <p:txBody>
          <a:bodyPr>
            <a:normAutofit/>
          </a:bodyPr>
          <a:lstStyle/>
          <a:p>
            <a:r>
              <a:rPr lang="es-MX" sz="2400" dirty="0"/>
              <a:t>Pérdidas humanas de uno o varios seres queridos, ya sea por muerte natural o provocada</a:t>
            </a:r>
          </a:p>
        </p:txBody>
      </p:sp>
      <p:sp>
        <p:nvSpPr>
          <p:cNvPr id="3" name="Marcador de contenido 2"/>
          <p:cNvSpPr>
            <a:spLocks noGrp="1"/>
          </p:cNvSpPr>
          <p:nvPr>
            <p:ph idx="1"/>
          </p:nvPr>
        </p:nvSpPr>
        <p:spPr/>
        <p:txBody>
          <a:bodyPr>
            <a:normAutofit/>
          </a:bodyPr>
          <a:lstStyle/>
          <a:p>
            <a:pPr marL="0" indent="0">
              <a:buNone/>
            </a:pPr>
            <a:endParaRPr lang="es-MX" dirty="0"/>
          </a:p>
          <a:p>
            <a:pPr marL="0" indent="0">
              <a:buNone/>
            </a:pPr>
            <a:endParaRPr lang="es-MX" dirty="0"/>
          </a:p>
          <a:p>
            <a:pPr marL="0" indent="0">
              <a:buNone/>
            </a:pPr>
            <a:endParaRPr lang="es-MX" dirty="0"/>
          </a:p>
          <a:p>
            <a:pPr marL="0" indent="0">
              <a:buNone/>
            </a:pPr>
            <a:endParaRPr lang="es-MX" dirty="0"/>
          </a:p>
          <a:p>
            <a:pPr marL="0" indent="0">
              <a:buNone/>
            </a:pPr>
            <a:endParaRPr lang="es-MX" dirty="0"/>
          </a:p>
          <a:p>
            <a:pPr marL="0" indent="0">
              <a:buNone/>
            </a:pPr>
            <a:endParaRPr lang="es-MX" dirty="0"/>
          </a:p>
          <a:p>
            <a:pPr marL="0" indent="0">
              <a:buNone/>
            </a:pPr>
            <a:endParaRPr lang="es-MX" dirty="0"/>
          </a:p>
        </p:txBody>
      </p:sp>
      <p:pic>
        <p:nvPicPr>
          <p:cNvPr id="4" name="Imagen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8481313" y="5813669"/>
            <a:ext cx="2176673" cy="1010618"/>
          </a:xfrm>
          <a:prstGeom prst="rect">
            <a:avLst/>
          </a:prstGeom>
        </p:spPr>
      </p:pic>
      <p:pic>
        <p:nvPicPr>
          <p:cNvPr id="5" name="Imagen 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423592" y="4730270"/>
            <a:ext cx="2327920" cy="1382203"/>
          </a:xfrm>
          <a:prstGeom prst="rect">
            <a:avLst/>
          </a:prstGeom>
        </p:spPr>
      </p:pic>
      <p:pic>
        <p:nvPicPr>
          <p:cNvPr id="6" name="Imagen 5"/>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6180188" y="4975537"/>
            <a:ext cx="2172442" cy="1192659"/>
          </a:xfrm>
          <a:prstGeom prst="rect">
            <a:avLst/>
          </a:prstGeom>
        </p:spPr>
      </p:pic>
      <p:pic>
        <p:nvPicPr>
          <p:cNvPr id="7" name="Imagen 6"/>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7341347" y="2336873"/>
            <a:ext cx="1998207" cy="1502412"/>
          </a:xfrm>
          <a:prstGeom prst="rect">
            <a:avLst/>
          </a:prstGeom>
        </p:spPr>
      </p:pic>
      <p:pic>
        <p:nvPicPr>
          <p:cNvPr id="8" name="Imagen 7"/>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3258974" y="2559667"/>
            <a:ext cx="2232248" cy="1279619"/>
          </a:xfrm>
          <a:prstGeom prst="rect">
            <a:avLst/>
          </a:prstGeom>
        </p:spPr>
      </p:pic>
    </p:spTree>
    <p:extLst>
      <p:ext uri="{BB962C8B-B14F-4D97-AF65-F5344CB8AC3E}">
        <p14:creationId xmlns:p14="http://schemas.microsoft.com/office/powerpoint/2010/main" xmlns="" val="3886056697"/>
      </p:ext>
    </p:extLst>
  </p:cSld>
  <p:clrMapOvr>
    <a:masterClrMapping/>
  </p:clrMapOvr>
  <p:timing>
    <p:tnLst>
      <p:par>
        <p:cTn id="1" dur="indefinite" restart="never" nodeType="tmRoot"/>
      </p:par>
    </p:tnLst>
  </p:timing>
</p:sld>
</file>

<file path=ppt/theme/theme1.xml><?xml version="1.0" encoding="utf-8"?>
<a:theme xmlns:a="http://schemas.openxmlformats.org/drawingml/2006/main" name="View">
  <a:themeElements>
    <a:clrScheme name="View">
      <a:dk1>
        <a:sysClr val="windowText" lastClr="000000"/>
      </a:dk1>
      <a:lt1>
        <a:sysClr val="window" lastClr="FFFFFF"/>
      </a:lt1>
      <a:dk2>
        <a:srgbClr val="564B3C"/>
      </a:dk2>
      <a:lt2>
        <a:srgbClr val="ECEDD1"/>
      </a:lt2>
      <a:accent1>
        <a:srgbClr val="93A299"/>
      </a:accent1>
      <a:accent2>
        <a:srgbClr val="CB4B30"/>
      </a:accent2>
      <a:accent3>
        <a:srgbClr val="B5AE53"/>
      </a:accent3>
      <a:accent4>
        <a:srgbClr val="6F6A7A"/>
      </a:accent4>
      <a:accent5>
        <a:srgbClr val="E8B54D"/>
      </a:accent5>
      <a:accent6>
        <a:srgbClr val="8A7952"/>
      </a:accent6>
      <a:hlink>
        <a:srgbClr val="9F9F0B"/>
      </a:hlink>
      <a:folHlink>
        <a:srgbClr val="B2B2B2"/>
      </a:folHlink>
    </a:clrScheme>
    <a:fontScheme name="View">
      <a:majorFont>
        <a:latin typeface="Century Schoolbook"/>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Schoolbook"/>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View">
      <a:fillStyleLst>
        <a:solidFill>
          <a:schemeClr val="phClr"/>
        </a:solidFill>
        <a:solidFill>
          <a:schemeClr val="phClr">
            <a:tint val="60000"/>
            <a:satMod val="120000"/>
          </a:schemeClr>
        </a:solidFill>
        <a:solidFill>
          <a:schemeClr val="phClr">
            <a:shade val="75000"/>
            <a:satMod val="130000"/>
          </a:schemeClr>
        </a:solidFill>
      </a:fillStyleLst>
      <a:lnStyleLst>
        <a:ln w="9525" cap="flat" cmpd="sng" algn="ctr">
          <a:solidFill>
            <a:schemeClr val="phClr"/>
          </a:solidFill>
          <a:prstDash val="solid"/>
        </a:ln>
        <a:ln w="13970" cap="flat" cmpd="sng" algn="ctr">
          <a:solidFill>
            <a:schemeClr val="phClr"/>
          </a:solidFill>
          <a:prstDash val="solid"/>
        </a:ln>
        <a:ln w="17145" cap="flat" cmpd="sng" algn="ctr">
          <a:solidFill>
            <a:schemeClr val="phClr">
              <a:shade val="95000"/>
              <a:alpha val="95000"/>
              <a:satMod val="150000"/>
            </a:schemeClr>
          </a:solidFill>
          <a:prstDash val="solid"/>
        </a:ln>
      </a:lnStyleLst>
      <a:effectStyleLst>
        <a:effectStyle>
          <a:effectLst/>
        </a:effectStyle>
        <a:effectStyle>
          <a:effectLst>
            <a:outerShdw blurRad="50800" dist="15240" dir="5400000" algn="tl" rotWithShape="0">
              <a:srgbClr val="000000">
                <a:alpha val="75000"/>
              </a:srgbClr>
            </a:outerShdw>
          </a:effectLst>
          <a:scene3d>
            <a:camera prst="orthographicFront">
              <a:rot lat="0" lon="0" rev="0"/>
            </a:camera>
            <a:lightRig rig="brightRoom" dir="tl"/>
          </a:scene3d>
          <a:sp3d contourW="9525" prstMaterial="flat">
            <a:bevelT w="0" h="0" prst="coolSlant"/>
            <a:contourClr>
              <a:schemeClr val="phClr">
                <a:shade val="35000"/>
                <a:satMod val="130000"/>
              </a:schemeClr>
            </a:contourClr>
          </a:sp3d>
        </a:effectStyle>
        <a:effectStyle>
          <a:effectLst>
            <a:outerShdw blurRad="76200" dist="25400" dir="5400000" algn="tl" rotWithShape="0">
              <a:srgbClr val="000000">
                <a:alpha val="55000"/>
              </a:srgbClr>
            </a:outerShdw>
          </a:effectLst>
          <a:scene3d>
            <a:camera prst="orthographicFront">
              <a:rot lat="0" lon="0" rev="0"/>
            </a:camera>
            <a:lightRig rig="brightRoom" dir="tl"/>
          </a:scene3d>
          <a:sp3d contourW="19050" prstMaterial="flat">
            <a:bevelT w="0" h="0" prst="coolSlant"/>
            <a:contourClr>
              <a:schemeClr val="phClr">
                <a:shade val="35000"/>
                <a:satMod val="140000"/>
              </a:schemeClr>
            </a:contourClr>
          </a:sp3d>
        </a:effectStyle>
      </a:effectStyleLst>
      <a:bgFillStyleLst>
        <a:solidFill>
          <a:schemeClr val="phClr"/>
        </a:solidFill>
        <a:solidFill>
          <a:schemeClr val="phClr">
            <a:tint val="95000"/>
            <a:satMod val="170000"/>
          </a:schemeClr>
        </a:solidFill>
        <a:gradFill rotWithShape="1">
          <a:gsLst>
            <a:gs pos="0">
              <a:schemeClr val="phClr">
                <a:tint val="94000"/>
                <a:shade val="98000"/>
                <a:satMod val="130000"/>
                <a:lumMod val="102000"/>
              </a:schemeClr>
            </a:gs>
            <a:gs pos="100000">
              <a:schemeClr val="phClr">
                <a:tint val="98000"/>
                <a:shade val="78000"/>
                <a:satMod val="140000"/>
              </a:schemeClr>
            </a:gs>
          </a:gsLst>
          <a:path path="circle">
            <a:fillToRect l="100000" t="100000" r="100000" b="100000"/>
          </a:path>
        </a:gradFill>
      </a:bgFillStyleLst>
    </a:fmtScheme>
  </a:themeElements>
  <a:objectDefaults/>
  <a:extraClrSchemeLst/>
  <a:extLst>
    <a:ext uri="{05A4C25C-085E-4340-85A3-A5531E510DB2}">
      <thm15:themeFamily xmlns:thm15="http://schemas.microsoft.com/office/thememl/2012/main" xmlns="" name="View" id="{BA0EB5A6-F2D4-4F82-977B-64ADEE4A2A69}" vid="{3866257B-E5CE-4C43-9210-F2DE76BE10B5}"/>
    </a:ext>
  </a:extLst>
</a:theme>
</file>

<file path=ppt/theme/theme2.xml><?xml version="1.0" encoding="utf-8"?>
<a:theme xmlns:a="http://schemas.openxmlformats.org/drawingml/2006/main" name="Berlín">
  <a:themeElements>
    <a:clrScheme name="Naranja amarillo">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Berlín">
      <a:majorFont>
        <a:latin typeface="Trebuchet MS"/>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í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thm15="http://schemas.microsoft.com/office/thememl/2012/main" xmlns="" name="Berlin" id="{7B5DBA9E-B069-418E-9360-A61BDD0615A4}" vid="{C0CBE056-4EF4-4D92-969E-947779DA7AAA}"/>
    </a:ext>
  </a:extLst>
</a:theme>
</file>

<file path=ppt/theme/theme3.xml><?xml version="1.0" encoding="utf-8"?>
<a:theme xmlns:a="http://schemas.openxmlformats.org/drawingml/2006/main" name="1_Faceta">
  <a:themeElements>
    <a:clrScheme name="Faceta">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a">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a">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Facet" id="{C0C680CD-088A-49FC-A102-D699147F32B2}" vid="{CFBC31BA-B70F-4F30-BCAA-4F3011E16C4D}"/>
    </a:ext>
  </a:extLst>
</a:theme>
</file>

<file path=ppt/theme/theme4.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Wisp</Template>
  <TotalTime>1558</TotalTime>
  <Words>1410</Words>
  <Application>Microsoft Office PowerPoint</Application>
  <PresentationFormat>Personalizado</PresentationFormat>
  <Paragraphs>168</Paragraphs>
  <Slides>34</Slides>
  <Notes>2</Notes>
  <HiddenSlides>0</HiddenSlides>
  <MMClips>0</MMClips>
  <ScaleCrop>false</ScaleCrop>
  <HeadingPairs>
    <vt:vector size="4" baseType="variant">
      <vt:variant>
        <vt:lpstr>Tema</vt:lpstr>
      </vt:variant>
      <vt:variant>
        <vt:i4>3</vt:i4>
      </vt:variant>
      <vt:variant>
        <vt:lpstr>Títulos de diapositiva</vt:lpstr>
      </vt:variant>
      <vt:variant>
        <vt:i4>34</vt:i4>
      </vt:variant>
    </vt:vector>
  </HeadingPairs>
  <TitlesOfParts>
    <vt:vector size="37" baseType="lpstr">
      <vt:lpstr>View</vt:lpstr>
      <vt:lpstr>Berlín</vt:lpstr>
      <vt:lpstr>1_Faceta</vt:lpstr>
      <vt:lpstr>TANATOLOGÍA DEL SIGLO XXI</vt:lpstr>
      <vt:lpstr>OBJETIVO   DE LA   TANATOLOGÍA DEL   SIGLO XXI     (Thanatos=muerte Logos= estudio) </vt:lpstr>
      <vt:lpstr>PILARES DE LA TANATOLOGÍA DEL SIGLO XXI</vt:lpstr>
      <vt:lpstr>CAMPOS DE APLICACIÓN DE LA TANATOLOGÍA DEL SIGLO XXI                                                              (Polo, 2012)</vt:lpstr>
      <vt:lpstr>PSICOTANATOLOGÍA </vt:lpstr>
      <vt:lpstr>LA MEJOR DEFINICION DE DUELO:</vt:lpstr>
      <vt:lpstr>DUELO</vt:lpstr>
      <vt:lpstr>PERDIDAS FISICAS O ENFERMEDADES FISICAS:</vt:lpstr>
      <vt:lpstr>Pérdidas humanas de uno o varios seres queridos, ya sea por muerte natural o provocada</vt:lpstr>
      <vt:lpstr>Pérdidas emocionales:</vt:lpstr>
      <vt:lpstr>La gama de emociones son muy variadas, el duelo es individual y único</vt:lpstr>
      <vt:lpstr>Procesos elaborativos</vt:lpstr>
      <vt:lpstr>El Problema.  Aun cuando el duelo es normal y natural, mucha información que maneja la sociedad en como procesar el duelo no lo es, y no nos ayuda.</vt:lpstr>
      <vt:lpstr> Mitos </vt:lpstr>
      <vt:lpstr>FETS</vt:lpstr>
      <vt:lpstr>Etapas del duelo</vt:lpstr>
      <vt:lpstr>SUPERAR LA PENA EMOCIONAL ES:   </vt:lpstr>
      <vt:lpstr>COMO VIVIR NUESTROS DUELOS </vt:lpstr>
      <vt:lpstr>COSAS QUE COMPLICAN LOS DUELOS:</vt:lpstr>
      <vt:lpstr> </vt:lpstr>
      <vt:lpstr>COSAS QUE COMPLICAN LOS DUELOS:</vt:lpstr>
      <vt:lpstr>COSAS QUE COMPLICAN LOS DUELOS:</vt:lpstr>
      <vt:lpstr>COSAS QUE COMPLICAN LOS DUELOS:</vt:lpstr>
      <vt:lpstr>¿QUE HACER CUANDO ESTAMOS EN DUELO?</vt:lpstr>
      <vt:lpstr>¿QUE HACER CUANDO ESTAMOS EN DUELO?</vt:lpstr>
      <vt:lpstr>* DEJÉMONOS SANAR A NUESTRO RITMO:  </vt:lpstr>
      <vt:lpstr>Tipos de Duelo</vt:lpstr>
      <vt:lpstr>Consejos útiles para el proceso del duelo</vt:lpstr>
      <vt:lpstr>Consejos útiles para el proceso del duelo</vt:lpstr>
      <vt:lpstr>¿COMO SABER CUANDO LA SANACIÓN LLEGA? </vt:lpstr>
      <vt:lpstr> </vt:lpstr>
      <vt:lpstr>Diapositiva 32</vt:lpstr>
      <vt:lpstr>Diapositiva 33</vt:lpstr>
      <vt:lpstr>Diapositiva 34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TANATOLOGÍA DEL SIGLO XXI</dc:title>
  <dc:creator>Georgina Lozano Romero</dc:creator>
  <cp:lastModifiedBy>REGINACANTU</cp:lastModifiedBy>
  <cp:revision>78</cp:revision>
  <dcterms:created xsi:type="dcterms:W3CDTF">2016-08-07T03:37:18Z</dcterms:created>
  <dcterms:modified xsi:type="dcterms:W3CDTF">2016-11-19T05:06:32Z</dcterms:modified>
</cp:coreProperties>
</file>