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23"/>
  </p:notesMasterIdLst>
  <p:sldIdLst>
    <p:sldId id="257" r:id="rId2"/>
    <p:sldId id="258" r:id="rId3"/>
    <p:sldId id="259" r:id="rId4"/>
    <p:sldId id="260" r:id="rId5"/>
    <p:sldId id="262" r:id="rId6"/>
    <p:sldId id="264" r:id="rId7"/>
    <p:sldId id="265" r:id="rId8"/>
    <p:sldId id="292" r:id="rId9"/>
    <p:sldId id="294" r:id="rId10"/>
    <p:sldId id="267" r:id="rId11"/>
    <p:sldId id="268" r:id="rId12"/>
    <p:sldId id="270" r:id="rId13"/>
    <p:sldId id="271" r:id="rId14"/>
    <p:sldId id="272" r:id="rId15"/>
    <p:sldId id="289" r:id="rId16"/>
    <p:sldId id="275" r:id="rId17"/>
    <p:sldId id="276" r:id="rId18"/>
    <p:sldId id="283" r:id="rId19"/>
    <p:sldId id="284" r:id="rId20"/>
    <p:sldId id="286" r:id="rId21"/>
    <p:sldId id="291"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ADDB71-C933-4BFA-B519-87EAC2FC201E}" type="datetimeFigureOut">
              <a:rPr lang="es-MX" smtClean="0"/>
              <a:t>11/06/2016</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50A79B-6C75-4300-8D16-4445460162BB}" type="slidenum">
              <a:rPr lang="es-MX" smtClean="0"/>
              <a:t>‹Nº›</a:t>
            </a:fld>
            <a:endParaRPr lang="es-MX"/>
          </a:p>
        </p:txBody>
      </p:sp>
    </p:spTree>
    <p:extLst>
      <p:ext uri="{BB962C8B-B14F-4D97-AF65-F5344CB8AC3E}">
        <p14:creationId xmlns:p14="http://schemas.microsoft.com/office/powerpoint/2010/main" val="1576863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E8DC880-AC1B-458A-A8DD-BB15249D2C1E}" type="slidenum">
              <a:rPr lang="es-MX" smtClean="0"/>
              <a:pPr/>
              <a:t>21</a:t>
            </a:fld>
            <a:endParaRPr lang="es-MX"/>
          </a:p>
        </p:txBody>
      </p:sp>
    </p:spTree>
    <p:extLst>
      <p:ext uri="{BB962C8B-B14F-4D97-AF65-F5344CB8AC3E}">
        <p14:creationId xmlns:p14="http://schemas.microsoft.com/office/powerpoint/2010/main" val="1860259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11288" y="-8468"/>
            <a:ext cx="12226405"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461" y="2404534"/>
            <a:ext cx="7768959"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461" y="4050835"/>
            <a:ext cx="776895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D51E12C4-8FB4-4E9B-9BD6-68B2854370F6}" type="datetimeFigureOut">
              <a:rPr lang="es-MX" smtClean="0">
                <a:solidFill>
                  <a:prstClr val="black">
                    <a:tint val="75000"/>
                  </a:prstClr>
                </a:solidFill>
              </a:rPr>
              <a:pPr/>
              <a:t>11/06/2016</a:t>
            </a:fld>
            <a:endParaRPr lang="es-MX">
              <a:solidFill>
                <a:prstClr val="black">
                  <a:tint val="75000"/>
                </a:prstClr>
              </a:solidFill>
            </a:endParaRPr>
          </a:p>
        </p:txBody>
      </p:sp>
      <p:sp>
        <p:nvSpPr>
          <p:cNvPr id="5" name="Footer Placeholder 4"/>
          <p:cNvSpPr>
            <a:spLocks noGrp="1"/>
          </p:cNvSpPr>
          <p:nvPr>
            <p:ph type="ftr" sz="quarter" idx="11"/>
          </p:nvPr>
        </p:nvSpPr>
        <p:spPr/>
        <p:txBody>
          <a:bodyPr/>
          <a:lstStyle/>
          <a:p>
            <a:endParaRPr lang="es-MX">
              <a:solidFill>
                <a:prstClr val="black">
                  <a:tint val="75000"/>
                </a:prstClr>
              </a:solidFill>
            </a:endParaRPr>
          </a:p>
        </p:txBody>
      </p:sp>
      <p:sp>
        <p:nvSpPr>
          <p:cNvPr id="6" name="Slide Number Placeholder 5"/>
          <p:cNvSpPr>
            <a:spLocks noGrp="1"/>
          </p:cNvSpPr>
          <p:nvPr>
            <p:ph type="sldNum" sz="quarter" idx="12"/>
          </p:nvPr>
        </p:nvSpPr>
        <p:spPr/>
        <p:txBody>
          <a:bodyPr/>
          <a:lstStyle/>
          <a:p>
            <a:fld id="{6C6C16C3-A198-425B-86DF-5EDFEAB54E93}" type="slidenum">
              <a:rPr lang="es-MX" smtClean="0">
                <a:solidFill>
                  <a:srgbClr val="90C226"/>
                </a:solidFill>
              </a:rPr>
              <a:pPr/>
              <a:t>‹Nº›</a:t>
            </a:fld>
            <a:endParaRPr lang="es-MX">
              <a:solidFill>
                <a:srgbClr val="90C226"/>
              </a:solidFill>
            </a:endParaRPr>
          </a:p>
        </p:txBody>
      </p:sp>
    </p:spTree>
    <p:extLst>
      <p:ext uri="{BB962C8B-B14F-4D97-AF65-F5344CB8AC3E}">
        <p14:creationId xmlns:p14="http://schemas.microsoft.com/office/powerpoint/2010/main" val="3199734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812800" y="609600"/>
            <a:ext cx="8463619"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12800" y="4470400"/>
            <a:ext cx="8463619"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51E12C4-8FB4-4E9B-9BD6-68B2854370F6}" type="datetimeFigureOut">
              <a:rPr lang="es-MX" smtClean="0">
                <a:solidFill>
                  <a:prstClr val="black">
                    <a:tint val="75000"/>
                  </a:prstClr>
                </a:solidFill>
              </a:rPr>
              <a:pPr/>
              <a:t>11/06/2016</a:t>
            </a:fld>
            <a:endParaRPr lang="es-MX">
              <a:solidFill>
                <a:prstClr val="black">
                  <a:tint val="75000"/>
                </a:prstClr>
              </a:solidFill>
            </a:endParaRPr>
          </a:p>
        </p:txBody>
      </p:sp>
      <p:sp>
        <p:nvSpPr>
          <p:cNvPr id="5" name="Footer Placeholder 4"/>
          <p:cNvSpPr>
            <a:spLocks noGrp="1"/>
          </p:cNvSpPr>
          <p:nvPr>
            <p:ph type="ftr" sz="quarter" idx="11"/>
          </p:nvPr>
        </p:nvSpPr>
        <p:spPr/>
        <p:txBody>
          <a:bodyPr/>
          <a:lstStyle/>
          <a:p>
            <a:endParaRPr lang="es-MX">
              <a:solidFill>
                <a:prstClr val="black">
                  <a:tint val="75000"/>
                </a:prstClr>
              </a:solidFill>
            </a:endParaRPr>
          </a:p>
        </p:txBody>
      </p:sp>
      <p:sp>
        <p:nvSpPr>
          <p:cNvPr id="6" name="Slide Number Placeholder 5"/>
          <p:cNvSpPr>
            <a:spLocks noGrp="1"/>
          </p:cNvSpPr>
          <p:nvPr>
            <p:ph type="sldNum" sz="quarter" idx="12"/>
          </p:nvPr>
        </p:nvSpPr>
        <p:spPr/>
        <p:txBody>
          <a:bodyPr/>
          <a:lstStyle/>
          <a:p>
            <a:fld id="{6C6C16C3-A198-425B-86DF-5EDFEAB54E93}" type="slidenum">
              <a:rPr lang="es-MX" smtClean="0">
                <a:solidFill>
                  <a:srgbClr val="90C226"/>
                </a:solidFill>
              </a:rPr>
              <a:pPr/>
              <a:t>‹Nº›</a:t>
            </a:fld>
            <a:endParaRPr lang="es-MX">
              <a:solidFill>
                <a:srgbClr val="90C226"/>
              </a:solidFill>
            </a:endParaRPr>
          </a:p>
        </p:txBody>
      </p:sp>
    </p:spTree>
    <p:extLst>
      <p:ext uri="{BB962C8B-B14F-4D97-AF65-F5344CB8AC3E}">
        <p14:creationId xmlns:p14="http://schemas.microsoft.com/office/powerpoint/2010/main" val="3858641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033180" y="609600"/>
            <a:ext cx="809624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468099" y="3632200"/>
            <a:ext cx="7226405"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812798" y="4470400"/>
            <a:ext cx="8463620"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51E12C4-8FB4-4E9B-9BD6-68B2854370F6}" type="datetimeFigureOut">
              <a:rPr lang="es-MX" smtClean="0">
                <a:solidFill>
                  <a:prstClr val="black">
                    <a:tint val="75000"/>
                  </a:prstClr>
                </a:solidFill>
              </a:rPr>
              <a:pPr/>
              <a:t>11/06/2016</a:t>
            </a:fld>
            <a:endParaRPr lang="es-MX">
              <a:solidFill>
                <a:prstClr val="black">
                  <a:tint val="75000"/>
                </a:prstClr>
              </a:solidFill>
            </a:endParaRPr>
          </a:p>
        </p:txBody>
      </p:sp>
      <p:sp>
        <p:nvSpPr>
          <p:cNvPr id="5" name="Footer Placeholder 4"/>
          <p:cNvSpPr>
            <a:spLocks noGrp="1"/>
          </p:cNvSpPr>
          <p:nvPr>
            <p:ph type="ftr" sz="quarter" idx="11"/>
          </p:nvPr>
        </p:nvSpPr>
        <p:spPr/>
        <p:txBody>
          <a:bodyPr/>
          <a:lstStyle/>
          <a:p>
            <a:endParaRPr lang="es-MX">
              <a:solidFill>
                <a:prstClr val="black">
                  <a:tint val="75000"/>
                </a:prstClr>
              </a:solidFill>
            </a:endParaRPr>
          </a:p>
        </p:txBody>
      </p:sp>
      <p:sp>
        <p:nvSpPr>
          <p:cNvPr id="6" name="Slide Number Placeholder 5"/>
          <p:cNvSpPr>
            <a:spLocks noGrp="1"/>
          </p:cNvSpPr>
          <p:nvPr>
            <p:ph type="sldNum" sz="quarter" idx="12"/>
          </p:nvPr>
        </p:nvSpPr>
        <p:spPr/>
        <p:txBody>
          <a:bodyPr/>
          <a:lstStyle/>
          <a:p>
            <a:fld id="{6C6C16C3-A198-425B-86DF-5EDFEAB54E93}" type="slidenum">
              <a:rPr lang="es-MX" smtClean="0">
                <a:solidFill>
                  <a:srgbClr val="90C226"/>
                </a:solidFill>
              </a:rPr>
              <a:pPr/>
              <a:t>‹Nº›</a:t>
            </a:fld>
            <a:endParaRPr lang="es-MX">
              <a:solidFill>
                <a:srgbClr val="90C226"/>
              </a:solidFill>
            </a:endParaRPr>
          </a:p>
        </p:txBody>
      </p:sp>
      <p:sp>
        <p:nvSpPr>
          <p:cNvPr id="24" name="TextBox 23"/>
          <p:cNvSpPr txBox="1"/>
          <p:nvPr/>
        </p:nvSpPr>
        <p:spPr>
          <a:xfrm>
            <a:off x="643615" y="790378"/>
            <a:ext cx="609759" cy="584776"/>
          </a:xfrm>
          <a:prstGeom prst="rect">
            <a:avLst/>
          </a:prstGeom>
        </p:spPr>
        <p:txBody>
          <a:bodyPr vert="horz" lIns="91440" tIns="45720" rIns="91440" bIns="45720" rtlCol="0" anchor="ctr">
            <a:noAutofit/>
          </a:bodyPr>
          <a:lstStyle/>
          <a:p>
            <a:pPr defTabSz="9144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996933" y="2886556"/>
            <a:ext cx="609759" cy="584776"/>
          </a:xfrm>
          <a:prstGeom prst="rect">
            <a:avLst/>
          </a:prstGeom>
        </p:spPr>
        <p:txBody>
          <a:bodyPr vert="horz" lIns="91440" tIns="45720" rIns="91440" bIns="45720" rtlCol="0" anchor="ctr">
            <a:noAutofit/>
          </a:bodyPr>
          <a:lstStyle/>
          <a:p>
            <a:pPr defTabSz="9144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39579298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812798" y="1931988"/>
            <a:ext cx="8463620"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12798" y="4527448"/>
            <a:ext cx="8463620"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51E12C4-8FB4-4E9B-9BD6-68B2854370F6}" type="datetimeFigureOut">
              <a:rPr lang="es-MX" smtClean="0">
                <a:solidFill>
                  <a:prstClr val="black">
                    <a:tint val="75000"/>
                  </a:prstClr>
                </a:solidFill>
              </a:rPr>
              <a:pPr/>
              <a:t>11/06/2016</a:t>
            </a:fld>
            <a:endParaRPr lang="es-MX">
              <a:solidFill>
                <a:prstClr val="black">
                  <a:tint val="75000"/>
                </a:prstClr>
              </a:solidFill>
            </a:endParaRPr>
          </a:p>
        </p:txBody>
      </p:sp>
      <p:sp>
        <p:nvSpPr>
          <p:cNvPr id="5" name="Footer Placeholder 4"/>
          <p:cNvSpPr>
            <a:spLocks noGrp="1"/>
          </p:cNvSpPr>
          <p:nvPr>
            <p:ph type="ftr" sz="quarter" idx="11"/>
          </p:nvPr>
        </p:nvSpPr>
        <p:spPr/>
        <p:txBody>
          <a:bodyPr/>
          <a:lstStyle/>
          <a:p>
            <a:endParaRPr lang="es-MX">
              <a:solidFill>
                <a:prstClr val="black">
                  <a:tint val="75000"/>
                </a:prstClr>
              </a:solidFill>
            </a:endParaRPr>
          </a:p>
        </p:txBody>
      </p:sp>
      <p:sp>
        <p:nvSpPr>
          <p:cNvPr id="6" name="Slide Number Placeholder 5"/>
          <p:cNvSpPr>
            <a:spLocks noGrp="1"/>
          </p:cNvSpPr>
          <p:nvPr>
            <p:ph type="sldNum" sz="quarter" idx="12"/>
          </p:nvPr>
        </p:nvSpPr>
        <p:spPr/>
        <p:txBody>
          <a:bodyPr/>
          <a:lstStyle/>
          <a:p>
            <a:fld id="{6C6C16C3-A198-425B-86DF-5EDFEAB54E93}" type="slidenum">
              <a:rPr lang="es-MX" smtClean="0">
                <a:solidFill>
                  <a:srgbClr val="90C226"/>
                </a:solidFill>
              </a:rPr>
              <a:pPr/>
              <a:t>‹Nº›</a:t>
            </a:fld>
            <a:endParaRPr lang="es-MX">
              <a:solidFill>
                <a:srgbClr val="90C226"/>
              </a:solidFill>
            </a:endParaRPr>
          </a:p>
        </p:txBody>
      </p:sp>
    </p:spTree>
    <p:extLst>
      <p:ext uri="{BB962C8B-B14F-4D97-AF65-F5344CB8AC3E}">
        <p14:creationId xmlns:p14="http://schemas.microsoft.com/office/powerpoint/2010/main" val="1396191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033180" y="609600"/>
            <a:ext cx="809624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812796" y="4013200"/>
            <a:ext cx="8463621"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812798" y="4527448"/>
            <a:ext cx="8463620"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51E12C4-8FB4-4E9B-9BD6-68B2854370F6}" type="datetimeFigureOut">
              <a:rPr lang="es-MX" smtClean="0">
                <a:solidFill>
                  <a:prstClr val="black">
                    <a:tint val="75000"/>
                  </a:prstClr>
                </a:solidFill>
              </a:rPr>
              <a:pPr/>
              <a:t>11/06/2016</a:t>
            </a:fld>
            <a:endParaRPr lang="es-MX">
              <a:solidFill>
                <a:prstClr val="black">
                  <a:tint val="75000"/>
                </a:prstClr>
              </a:solidFill>
            </a:endParaRPr>
          </a:p>
        </p:txBody>
      </p:sp>
      <p:sp>
        <p:nvSpPr>
          <p:cNvPr id="5" name="Footer Placeholder 4"/>
          <p:cNvSpPr>
            <a:spLocks noGrp="1"/>
          </p:cNvSpPr>
          <p:nvPr>
            <p:ph type="ftr" sz="quarter" idx="11"/>
          </p:nvPr>
        </p:nvSpPr>
        <p:spPr/>
        <p:txBody>
          <a:bodyPr/>
          <a:lstStyle/>
          <a:p>
            <a:endParaRPr lang="es-MX">
              <a:solidFill>
                <a:prstClr val="black">
                  <a:tint val="75000"/>
                </a:prstClr>
              </a:solidFill>
            </a:endParaRPr>
          </a:p>
        </p:txBody>
      </p:sp>
      <p:sp>
        <p:nvSpPr>
          <p:cNvPr id="6" name="Slide Number Placeholder 5"/>
          <p:cNvSpPr>
            <a:spLocks noGrp="1"/>
          </p:cNvSpPr>
          <p:nvPr>
            <p:ph type="sldNum" sz="quarter" idx="12"/>
          </p:nvPr>
        </p:nvSpPr>
        <p:spPr/>
        <p:txBody>
          <a:bodyPr/>
          <a:lstStyle/>
          <a:p>
            <a:fld id="{6C6C16C3-A198-425B-86DF-5EDFEAB54E93}" type="slidenum">
              <a:rPr lang="es-MX" smtClean="0">
                <a:solidFill>
                  <a:srgbClr val="90C226"/>
                </a:solidFill>
              </a:rPr>
              <a:pPr/>
              <a:t>‹Nº›</a:t>
            </a:fld>
            <a:endParaRPr lang="es-MX">
              <a:solidFill>
                <a:srgbClr val="90C226"/>
              </a:solidFill>
            </a:endParaRPr>
          </a:p>
        </p:txBody>
      </p:sp>
      <p:sp>
        <p:nvSpPr>
          <p:cNvPr id="24" name="TextBox 23"/>
          <p:cNvSpPr txBox="1"/>
          <p:nvPr/>
        </p:nvSpPr>
        <p:spPr>
          <a:xfrm>
            <a:off x="643615" y="790378"/>
            <a:ext cx="609759" cy="584776"/>
          </a:xfrm>
          <a:prstGeom prst="rect">
            <a:avLst/>
          </a:prstGeom>
        </p:spPr>
        <p:txBody>
          <a:bodyPr vert="horz" lIns="91440" tIns="45720" rIns="91440" bIns="45720" rtlCol="0" anchor="ctr">
            <a:noAutofit/>
          </a:bodyPr>
          <a:lstStyle/>
          <a:p>
            <a:pPr defTabSz="9144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996933" y="2886556"/>
            <a:ext cx="609759" cy="584776"/>
          </a:xfrm>
          <a:prstGeom prst="rect">
            <a:avLst/>
          </a:prstGeom>
        </p:spPr>
        <p:txBody>
          <a:bodyPr vert="horz" lIns="91440" tIns="45720" rIns="91440" bIns="45720" rtlCol="0" anchor="ctr">
            <a:noAutofit/>
          </a:bodyPr>
          <a:lstStyle/>
          <a:p>
            <a:pPr defTabSz="9144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16642783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821131" y="609600"/>
            <a:ext cx="8455287"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812796" y="4013200"/>
            <a:ext cx="8463621"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812798" y="4527448"/>
            <a:ext cx="8463620"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51E12C4-8FB4-4E9B-9BD6-68B2854370F6}" type="datetimeFigureOut">
              <a:rPr lang="es-MX" smtClean="0">
                <a:solidFill>
                  <a:prstClr val="black">
                    <a:tint val="75000"/>
                  </a:prstClr>
                </a:solidFill>
              </a:rPr>
              <a:pPr/>
              <a:t>11/06/2016</a:t>
            </a:fld>
            <a:endParaRPr lang="es-MX">
              <a:solidFill>
                <a:prstClr val="black">
                  <a:tint val="75000"/>
                </a:prstClr>
              </a:solidFill>
            </a:endParaRPr>
          </a:p>
        </p:txBody>
      </p:sp>
      <p:sp>
        <p:nvSpPr>
          <p:cNvPr id="5" name="Footer Placeholder 4"/>
          <p:cNvSpPr>
            <a:spLocks noGrp="1"/>
          </p:cNvSpPr>
          <p:nvPr>
            <p:ph type="ftr" sz="quarter" idx="11"/>
          </p:nvPr>
        </p:nvSpPr>
        <p:spPr/>
        <p:txBody>
          <a:bodyPr/>
          <a:lstStyle/>
          <a:p>
            <a:endParaRPr lang="es-MX">
              <a:solidFill>
                <a:prstClr val="black">
                  <a:tint val="75000"/>
                </a:prstClr>
              </a:solidFill>
            </a:endParaRPr>
          </a:p>
        </p:txBody>
      </p:sp>
      <p:sp>
        <p:nvSpPr>
          <p:cNvPr id="6" name="Slide Number Placeholder 5"/>
          <p:cNvSpPr>
            <a:spLocks noGrp="1"/>
          </p:cNvSpPr>
          <p:nvPr>
            <p:ph type="sldNum" sz="quarter" idx="12"/>
          </p:nvPr>
        </p:nvSpPr>
        <p:spPr/>
        <p:txBody>
          <a:bodyPr/>
          <a:lstStyle/>
          <a:p>
            <a:fld id="{6C6C16C3-A198-425B-86DF-5EDFEAB54E93}" type="slidenum">
              <a:rPr lang="es-MX" smtClean="0">
                <a:solidFill>
                  <a:srgbClr val="90C226"/>
                </a:solidFill>
              </a:rPr>
              <a:pPr/>
              <a:t>‹Nº›</a:t>
            </a:fld>
            <a:endParaRPr lang="es-MX">
              <a:solidFill>
                <a:srgbClr val="90C226"/>
              </a:solidFill>
            </a:endParaRPr>
          </a:p>
        </p:txBody>
      </p:sp>
    </p:spTree>
    <p:extLst>
      <p:ext uri="{BB962C8B-B14F-4D97-AF65-F5344CB8AC3E}">
        <p14:creationId xmlns:p14="http://schemas.microsoft.com/office/powerpoint/2010/main" val="15385835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51E12C4-8FB4-4E9B-9BD6-68B2854370F6}" type="datetimeFigureOut">
              <a:rPr lang="es-MX" smtClean="0">
                <a:solidFill>
                  <a:prstClr val="black">
                    <a:tint val="75000"/>
                  </a:prstClr>
                </a:solidFill>
              </a:rPr>
              <a:pPr/>
              <a:t>11/06/2016</a:t>
            </a:fld>
            <a:endParaRPr lang="es-MX">
              <a:solidFill>
                <a:prstClr val="black">
                  <a:tint val="75000"/>
                </a:prstClr>
              </a:solidFill>
            </a:endParaRPr>
          </a:p>
        </p:txBody>
      </p:sp>
      <p:sp>
        <p:nvSpPr>
          <p:cNvPr id="5" name="Footer Placeholder 4"/>
          <p:cNvSpPr>
            <a:spLocks noGrp="1"/>
          </p:cNvSpPr>
          <p:nvPr>
            <p:ph type="ftr" sz="quarter" idx="11"/>
          </p:nvPr>
        </p:nvSpPr>
        <p:spPr/>
        <p:txBody>
          <a:bodyPr/>
          <a:lstStyle/>
          <a:p>
            <a:endParaRPr lang="es-MX">
              <a:solidFill>
                <a:prstClr val="black">
                  <a:tint val="75000"/>
                </a:prstClr>
              </a:solidFill>
            </a:endParaRPr>
          </a:p>
        </p:txBody>
      </p:sp>
      <p:sp>
        <p:nvSpPr>
          <p:cNvPr id="6" name="Slide Number Placeholder 5"/>
          <p:cNvSpPr>
            <a:spLocks noGrp="1"/>
          </p:cNvSpPr>
          <p:nvPr>
            <p:ph type="sldNum" sz="quarter" idx="12"/>
          </p:nvPr>
        </p:nvSpPr>
        <p:spPr/>
        <p:txBody>
          <a:bodyPr/>
          <a:lstStyle/>
          <a:p>
            <a:fld id="{6C6C16C3-A198-425B-86DF-5EDFEAB54E93}" type="slidenum">
              <a:rPr lang="es-MX" smtClean="0">
                <a:solidFill>
                  <a:srgbClr val="90C226"/>
                </a:solidFill>
              </a:rPr>
              <a:pPr/>
              <a:t>‹Nº›</a:t>
            </a:fld>
            <a:endParaRPr lang="es-MX">
              <a:solidFill>
                <a:srgbClr val="90C226"/>
              </a:solidFill>
            </a:endParaRPr>
          </a:p>
        </p:txBody>
      </p:sp>
    </p:spTree>
    <p:extLst>
      <p:ext uri="{BB962C8B-B14F-4D97-AF65-F5344CB8AC3E}">
        <p14:creationId xmlns:p14="http://schemas.microsoft.com/office/powerpoint/2010/main" val="35019422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9749" y="609601"/>
            <a:ext cx="130508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12799" y="609601"/>
            <a:ext cx="6926701" cy="525145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51E12C4-8FB4-4E9B-9BD6-68B2854370F6}" type="datetimeFigureOut">
              <a:rPr lang="es-MX" smtClean="0">
                <a:solidFill>
                  <a:prstClr val="black">
                    <a:tint val="75000"/>
                  </a:prstClr>
                </a:solidFill>
              </a:rPr>
              <a:pPr/>
              <a:t>11/06/2016</a:t>
            </a:fld>
            <a:endParaRPr lang="es-MX">
              <a:solidFill>
                <a:prstClr val="black">
                  <a:tint val="75000"/>
                </a:prstClr>
              </a:solidFill>
            </a:endParaRPr>
          </a:p>
        </p:txBody>
      </p:sp>
      <p:sp>
        <p:nvSpPr>
          <p:cNvPr id="5" name="Footer Placeholder 4"/>
          <p:cNvSpPr>
            <a:spLocks noGrp="1"/>
          </p:cNvSpPr>
          <p:nvPr>
            <p:ph type="ftr" sz="quarter" idx="11"/>
          </p:nvPr>
        </p:nvSpPr>
        <p:spPr/>
        <p:txBody>
          <a:bodyPr/>
          <a:lstStyle/>
          <a:p>
            <a:endParaRPr lang="es-MX">
              <a:solidFill>
                <a:prstClr val="black">
                  <a:tint val="75000"/>
                </a:prstClr>
              </a:solidFill>
            </a:endParaRPr>
          </a:p>
        </p:txBody>
      </p:sp>
      <p:sp>
        <p:nvSpPr>
          <p:cNvPr id="6" name="Slide Number Placeholder 5"/>
          <p:cNvSpPr>
            <a:spLocks noGrp="1"/>
          </p:cNvSpPr>
          <p:nvPr>
            <p:ph type="sldNum" sz="quarter" idx="12"/>
          </p:nvPr>
        </p:nvSpPr>
        <p:spPr/>
        <p:txBody>
          <a:bodyPr/>
          <a:lstStyle/>
          <a:p>
            <a:fld id="{6C6C16C3-A198-425B-86DF-5EDFEAB54E93}" type="slidenum">
              <a:rPr lang="es-MX" smtClean="0">
                <a:solidFill>
                  <a:srgbClr val="90C226"/>
                </a:solidFill>
              </a:rPr>
              <a:pPr/>
              <a:t>‹Nº›</a:t>
            </a:fld>
            <a:endParaRPr lang="es-MX">
              <a:solidFill>
                <a:srgbClr val="90C226"/>
              </a:solidFill>
            </a:endParaRPr>
          </a:p>
        </p:txBody>
      </p:sp>
    </p:spTree>
    <p:extLst>
      <p:ext uri="{BB962C8B-B14F-4D97-AF65-F5344CB8AC3E}">
        <p14:creationId xmlns:p14="http://schemas.microsoft.com/office/powerpoint/2010/main" val="2058818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51E12C4-8FB4-4E9B-9BD6-68B2854370F6}" type="datetimeFigureOut">
              <a:rPr lang="es-MX" smtClean="0">
                <a:solidFill>
                  <a:prstClr val="black">
                    <a:tint val="75000"/>
                  </a:prstClr>
                </a:solidFill>
              </a:rPr>
              <a:pPr/>
              <a:t>11/06/2016</a:t>
            </a:fld>
            <a:endParaRPr lang="es-MX">
              <a:solidFill>
                <a:prstClr val="black">
                  <a:tint val="75000"/>
                </a:prstClr>
              </a:solidFill>
            </a:endParaRPr>
          </a:p>
        </p:txBody>
      </p:sp>
      <p:sp>
        <p:nvSpPr>
          <p:cNvPr id="5" name="Footer Placeholder 4"/>
          <p:cNvSpPr>
            <a:spLocks noGrp="1"/>
          </p:cNvSpPr>
          <p:nvPr>
            <p:ph type="ftr" sz="quarter" idx="11"/>
          </p:nvPr>
        </p:nvSpPr>
        <p:spPr/>
        <p:txBody>
          <a:bodyPr/>
          <a:lstStyle/>
          <a:p>
            <a:endParaRPr lang="es-MX">
              <a:solidFill>
                <a:prstClr val="black">
                  <a:tint val="75000"/>
                </a:prstClr>
              </a:solidFill>
            </a:endParaRPr>
          </a:p>
        </p:txBody>
      </p:sp>
      <p:sp>
        <p:nvSpPr>
          <p:cNvPr id="6" name="Slide Number Placeholder 5"/>
          <p:cNvSpPr>
            <a:spLocks noGrp="1"/>
          </p:cNvSpPr>
          <p:nvPr>
            <p:ph type="sldNum" sz="quarter" idx="12"/>
          </p:nvPr>
        </p:nvSpPr>
        <p:spPr/>
        <p:txBody>
          <a:bodyPr/>
          <a:lstStyle/>
          <a:p>
            <a:fld id="{6C6C16C3-A198-425B-86DF-5EDFEAB54E93}" type="slidenum">
              <a:rPr lang="es-MX" smtClean="0">
                <a:solidFill>
                  <a:srgbClr val="90C226"/>
                </a:solidFill>
              </a:rPr>
              <a:pPr/>
              <a:t>‹Nº›</a:t>
            </a:fld>
            <a:endParaRPr lang="es-MX">
              <a:solidFill>
                <a:srgbClr val="90C226"/>
              </a:solidFill>
            </a:endParaRPr>
          </a:p>
        </p:txBody>
      </p:sp>
    </p:spTree>
    <p:extLst>
      <p:ext uri="{BB962C8B-B14F-4D97-AF65-F5344CB8AC3E}">
        <p14:creationId xmlns:p14="http://schemas.microsoft.com/office/powerpoint/2010/main" val="833974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12798" y="2700869"/>
            <a:ext cx="8463620"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12798" y="4527448"/>
            <a:ext cx="8463620"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51E12C4-8FB4-4E9B-9BD6-68B2854370F6}" type="datetimeFigureOut">
              <a:rPr lang="es-MX" smtClean="0">
                <a:solidFill>
                  <a:prstClr val="black">
                    <a:tint val="75000"/>
                  </a:prstClr>
                </a:solidFill>
              </a:rPr>
              <a:pPr/>
              <a:t>11/06/2016</a:t>
            </a:fld>
            <a:endParaRPr lang="es-MX">
              <a:solidFill>
                <a:prstClr val="black">
                  <a:tint val="75000"/>
                </a:prstClr>
              </a:solidFill>
            </a:endParaRPr>
          </a:p>
        </p:txBody>
      </p:sp>
      <p:sp>
        <p:nvSpPr>
          <p:cNvPr id="5" name="Footer Placeholder 4"/>
          <p:cNvSpPr>
            <a:spLocks noGrp="1"/>
          </p:cNvSpPr>
          <p:nvPr>
            <p:ph type="ftr" sz="quarter" idx="11"/>
          </p:nvPr>
        </p:nvSpPr>
        <p:spPr/>
        <p:txBody>
          <a:bodyPr/>
          <a:lstStyle/>
          <a:p>
            <a:endParaRPr lang="es-MX">
              <a:solidFill>
                <a:prstClr val="black">
                  <a:tint val="75000"/>
                </a:prstClr>
              </a:solidFill>
            </a:endParaRPr>
          </a:p>
        </p:txBody>
      </p:sp>
      <p:sp>
        <p:nvSpPr>
          <p:cNvPr id="6" name="Slide Number Placeholder 5"/>
          <p:cNvSpPr>
            <a:spLocks noGrp="1"/>
          </p:cNvSpPr>
          <p:nvPr>
            <p:ph type="sldNum" sz="quarter" idx="12"/>
          </p:nvPr>
        </p:nvSpPr>
        <p:spPr/>
        <p:txBody>
          <a:bodyPr/>
          <a:lstStyle/>
          <a:p>
            <a:fld id="{6C6C16C3-A198-425B-86DF-5EDFEAB54E93}" type="slidenum">
              <a:rPr lang="es-MX" smtClean="0">
                <a:solidFill>
                  <a:srgbClr val="90C226"/>
                </a:solidFill>
              </a:rPr>
              <a:pPr/>
              <a:t>‹Nº›</a:t>
            </a:fld>
            <a:endParaRPr lang="es-MX">
              <a:solidFill>
                <a:srgbClr val="90C226"/>
              </a:solidFill>
            </a:endParaRPr>
          </a:p>
        </p:txBody>
      </p:sp>
    </p:spTree>
    <p:extLst>
      <p:ext uri="{BB962C8B-B14F-4D97-AF65-F5344CB8AC3E}">
        <p14:creationId xmlns:p14="http://schemas.microsoft.com/office/powerpoint/2010/main" val="813027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812800" y="609600"/>
            <a:ext cx="8463619" cy="1320800"/>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812801" y="2160589"/>
            <a:ext cx="411747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158939" y="2160590"/>
            <a:ext cx="411748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51E12C4-8FB4-4E9B-9BD6-68B2854370F6}" type="datetimeFigureOut">
              <a:rPr lang="es-MX" smtClean="0">
                <a:solidFill>
                  <a:prstClr val="black">
                    <a:tint val="75000"/>
                  </a:prstClr>
                </a:solidFill>
              </a:rPr>
              <a:pPr/>
              <a:t>11/06/2016</a:t>
            </a:fld>
            <a:endParaRPr lang="es-MX">
              <a:solidFill>
                <a:prstClr val="black">
                  <a:tint val="75000"/>
                </a:prstClr>
              </a:solidFill>
            </a:endParaRPr>
          </a:p>
        </p:txBody>
      </p:sp>
      <p:sp>
        <p:nvSpPr>
          <p:cNvPr id="6" name="Footer Placeholder 5"/>
          <p:cNvSpPr>
            <a:spLocks noGrp="1"/>
          </p:cNvSpPr>
          <p:nvPr>
            <p:ph type="ftr" sz="quarter" idx="11"/>
          </p:nvPr>
        </p:nvSpPr>
        <p:spPr/>
        <p:txBody>
          <a:bodyPr/>
          <a:lstStyle/>
          <a:p>
            <a:endParaRPr lang="es-MX">
              <a:solidFill>
                <a:prstClr val="black">
                  <a:tint val="75000"/>
                </a:prstClr>
              </a:solidFill>
            </a:endParaRPr>
          </a:p>
        </p:txBody>
      </p:sp>
      <p:sp>
        <p:nvSpPr>
          <p:cNvPr id="7" name="Slide Number Placeholder 6"/>
          <p:cNvSpPr>
            <a:spLocks noGrp="1"/>
          </p:cNvSpPr>
          <p:nvPr>
            <p:ph type="sldNum" sz="quarter" idx="12"/>
          </p:nvPr>
        </p:nvSpPr>
        <p:spPr/>
        <p:txBody>
          <a:bodyPr/>
          <a:lstStyle/>
          <a:p>
            <a:fld id="{6C6C16C3-A198-425B-86DF-5EDFEAB54E93}" type="slidenum">
              <a:rPr lang="es-MX" smtClean="0">
                <a:solidFill>
                  <a:srgbClr val="90C226"/>
                </a:solidFill>
              </a:rPr>
              <a:pPr/>
              <a:t>‹Nº›</a:t>
            </a:fld>
            <a:endParaRPr lang="es-MX">
              <a:solidFill>
                <a:srgbClr val="90C226"/>
              </a:solidFill>
            </a:endParaRPr>
          </a:p>
        </p:txBody>
      </p:sp>
    </p:spTree>
    <p:extLst>
      <p:ext uri="{BB962C8B-B14F-4D97-AF65-F5344CB8AC3E}">
        <p14:creationId xmlns:p14="http://schemas.microsoft.com/office/powerpoint/2010/main" val="702208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12800" y="609600"/>
            <a:ext cx="8463617" cy="1320800"/>
          </a:xfrm>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12799" y="2160983"/>
            <a:ext cx="41208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812799" y="2737247"/>
            <a:ext cx="4120896"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155520" y="2160983"/>
            <a:ext cx="41208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155520" y="2737247"/>
            <a:ext cx="4120896"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D51E12C4-8FB4-4E9B-9BD6-68B2854370F6}" type="datetimeFigureOut">
              <a:rPr lang="es-MX" smtClean="0">
                <a:solidFill>
                  <a:prstClr val="black">
                    <a:tint val="75000"/>
                  </a:prstClr>
                </a:solidFill>
              </a:rPr>
              <a:pPr/>
              <a:t>11/06/2016</a:t>
            </a:fld>
            <a:endParaRPr lang="es-MX">
              <a:solidFill>
                <a:prstClr val="black">
                  <a:tint val="75000"/>
                </a:prstClr>
              </a:solidFill>
            </a:endParaRPr>
          </a:p>
        </p:txBody>
      </p:sp>
      <p:sp>
        <p:nvSpPr>
          <p:cNvPr id="8" name="Footer Placeholder 7"/>
          <p:cNvSpPr>
            <a:spLocks noGrp="1"/>
          </p:cNvSpPr>
          <p:nvPr>
            <p:ph type="ftr" sz="quarter" idx="11"/>
          </p:nvPr>
        </p:nvSpPr>
        <p:spPr/>
        <p:txBody>
          <a:bodyPr/>
          <a:lstStyle/>
          <a:p>
            <a:endParaRPr lang="es-MX">
              <a:solidFill>
                <a:prstClr val="black">
                  <a:tint val="75000"/>
                </a:prstClr>
              </a:solidFill>
            </a:endParaRPr>
          </a:p>
        </p:txBody>
      </p:sp>
      <p:sp>
        <p:nvSpPr>
          <p:cNvPr id="9" name="Slide Number Placeholder 8"/>
          <p:cNvSpPr>
            <a:spLocks noGrp="1"/>
          </p:cNvSpPr>
          <p:nvPr>
            <p:ph type="sldNum" sz="quarter" idx="12"/>
          </p:nvPr>
        </p:nvSpPr>
        <p:spPr/>
        <p:txBody>
          <a:bodyPr/>
          <a:lstStyle/>
          <a:p>
            <a:fld id="{6C6C16C3-A198-425B-86DF-5EDFEAB54E93}" type="slidenum">
              <a:rPr lang="es-MX" smtClean="0">
                <a:solidFill>
                  <a:srgbClr val="90C226"/>
                </a:solidFill>
              </a:rPr>
              <a:pPr/>
              <a:t>‹Nº›</a:t>
            </a:fld>
            <a:endParaRPr lang="es-MX">
              <a:solidFill>
                <a:srgbClr val="90C226"/>
              </a:solidFill>
            </a:endParaRPr>
          </a:p>
        </p:txBody>
      </p:sp>
    </p:spTree>
    <p:extLst>
      <p:ext uri="{BB962C8B-B14F-4D97-AF65-F5344CB8AC3E}">
        <p14:creationId xmlns:p14="http://schemas.microsoft.com/office/powerpoint/2010/main" val="94926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812799" y="609600"/>
            <a:ext cx="8463619"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D51E12C4-8FB4-4E9B-9BD6-68B2854370F6}" type="datetimeFigureOut">
              <a:rPr lang="es-MX" smtClean="0">
                <a:solidFill>
                  <a:prstClr val="black">
                    <a:tint val="75000"/>
                  </a:prstClr>
                </a:solidFill>
              </a:rPr>
              <a:pPr/>
              <a:t>11/06/2016</a:t>
            </a:fld>
            <a:endParaRPr lang="es-MX">
              <a:solidFill>
                <a:prstClr val="black">
                  <a:tint val="75000"/>
                </a:prstClr>
              </a:solidFill>
            </a:endParaRPr>
          </a:p>
        </p:txBody>
      </p:sp>
      <p:sp>
        <p:nvSpPr>
          <p:cNvPr id="4" name="Footer Placeholder 3"/>
          <p:cNvSpPr>
            <a:spLocks noGrp="1"/>
          </p:cNvSpPr>
          <p:nvPr>
            <p:ph type="ftr" sz="quarter" idx="11"/>
          </p:nvPr>
        </p:nvSpPr>
        <p:spPr/>
        <p:txBody>
          <a:bodyPr/>
          <a:lstStyle/>
          <a:p>
            <a:endParaRPr lang="es-MX">
              <a:solidFill>
                <a:prstClr val="black">
                  <a:tint val="75000"/>
                </a:prstClr>
              </a:solidFill>
            </a:endParaRPr>
          </a:p>
        </p:txBody>
      </p:sp>
      <p:sp>
        <p:nvSpPr>
          <p:cNvPr id="5" name="Slide Number Placeholder 4"/>
          <p:cNvSpPr>
            <a:spLocks noGrp="1"/>
          </p:cNvSpPr>
          <p:nvPr>
            <p:ph type="sldNum" sz="quarter" idx="12"/>
          </p:nvPr>
        </p:nvSpPr>
        <p:spPr/>
        <p:txBody>
          <a:bodyPr/>
          <a:lstStyle/>
          <a:p>
            <a:fld id="{6C6C16C3-A198-425B-86DF-5EDFEAB54E93}" type="slidenum">
              <a:rPr lang="es-MX" smtClean="0">
                <a:solidFill>
                  <a:srgbClr val="90C226"/>
                </a:solidFill>
              </a:rPr>
              <a:pPr/>
              <a:t>‹Nº›</a:t>
            </a:fld>
            <a:endParaRPr lang="es-MX">
              <a:solidFill>
                <a:srgbClr val="90C226"/>
              </a:solidFill>
            </a:endParaRPr>
          </a:p>
        </p:txBody>
      </p:sp>
    </p:spTree>
    <p:extLst>
      <p:ext uri="{BB962C8B-B14F-4D97-AF65-F5344CB8AC3E}">
        <p14:creationId xmlns:p14="http://schemas.microsoft.com/office/powerpoint/2010/main" val="2998042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1E12C4-8FB4-4E9B-9BD6-68B2854370F6}" type="datetimeFigureOut">
              <a:rPr lang="es-MX" smtClean="0">
                <a:solidFill>
                  <a:prstClr val="black">
                    <a:tint val="75000"/>
                  </a:prstClr>
                </a:solidFill>
              </a:rPr>
              <a:pPr/>
              <a:t>11/06/2016</a:t>
            </a:fld>
            <a:endParaRPr lang="es-MX">
              <a:solidFill>
                <a:prstClr val="black">
                  <a:tint val="75000"/>
                </a:prstClr>
              </a:solidFill>
            </a:endParaRPr>
          </a:p>
        </p:txBody>
      </p:sp>
      <p:sp>
        <p:nvSpPr>
          <p:cNvPr id="3" name="Footer Placeholder 2"/>
          <p:cNvSpPr>
            <a:spLocks noGrp="1"/>
          </p:cNvSpPr>
          <p:nvPr>
            <p:ph type="ftr" sz="quarter" idx="11"/>
          </p:nvPr>
        </p:nvSpPr>
        <p:spPr/>
        <p:txBody>
          <a:bodyPr/>
          <a:lstStyle/>
          <a:p>
            <a:endParaRPr lang="es-MX">
              <a:solidFill>
                <a:prstClr val="black">
                  <a:tint val="75000"/>
                </a:prstClr>
              </a:solidFill>
            </a:endParaRPr>
          </a:p>
        </p:txBody>
      </p:sp>
      <p:sp>
        <p:nvSpPr>
          <p:cNvPr id="4" name="Slide Number Placeholder 3"/>
          <p:cNvSpPr>
            <a:spLocks noGrp="1"/>
          </p:cNvSpPr>
          <p:nvPr>
            <p:ph type="sldNum" sz="quarter" idx="12"/>
          </p:nvPr>
        </p:nvSpPr>
        <p:spPr/>
        <p:txBody>
          <a:bodyPr/>
          <a:lstStyle/>
          <a:p>
            <a:fld id="{6C6C16C3-A198-425B-86DF-5EDFEAB54E93}" type="slidenum">
              <a:rPr lang="es-MX" smtClean="0">
                <a:solidFill>
                  <a:srgbClr val="90C226"/>
                </a:solidFill>
              </a:rPr>
              <a:pPr/>
              <a:t>‹Nº›</a:t>
            </a:fld>
            <a:endParaRPr lang="es-MX">
              <a:solidFill>
                <a:srgbClr val="90C226"/>
              </a:solidFill>
            </a:endParaRPr>
          </a:p>
        </p:txBody>
      </p:sp>
    </p:spTree>
    <p:extLst>
      <p:ext uri="{BB962C8B-B14F-4D97-AF65-F5344CB8AC3E}">
        <p14:creationId xmlns:p14="http://schemas.microsoft.com/office/powerpoint/2010/main" val="1188468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12799" y="1498604"/>
            <a:ext cx="3720243"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1701" y="514926"/>
            <a:ext cx="4514716"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12799" y="2777069"/>
            <a:ext cx="3720243"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51E12C4-8FB4-4E9B-9BD6-68B2854370F6}" type="datetimeFigureOut">
              <a:rPr lang="es-MX" smtClean="0">
                <a:solidFill>
                  <a:prstClr val="black">
                    <a:tint val="75000"/>
                  </a:prstClr>
                </a:solidFill>
              </a:rPr>
              <a:pPr/>
              <a:t>11/06/2016</a:t>
            </a:fld>
            <a:endParaRPr lang="es-MX">
              <a:solidFill>
                <a:prstClr val="black">
                  <a:tint val="75000"/>
                </a:prstClr>
              </a:solidFill>
            </a:endParaRPr>
          </a:p>
        </p:txBody>
      </p:sp>
      <p:sp>
        <p:nvSpPr>
          <p:cNvPr id="6" name="Footer Placeholder 5"/>
          <p:cNvSpPr>
            <a:spLocks noGrp="1"/>
          </p:cNvSpPr>
          <p:nvPr>
            <p:ph type="ftr" sz="quarter" idx="11"/>
          </p:nvPr>
        </p:nvSpPr>
        <p:spPr/>
        <p:txBody>
          <a:bodyPr/>
          <a:lstStyle/>
          <a:p>
            <a:endParaRPr lang="es-MX">
              <a:solidFill>
                <a:prstClr val="black">
                  <a:tint val="75000"/>
                </a:prstClr>
              </a:solidFill>
            </a:endParaRPr>
          </a:p>
        </p:txBody>
      </p:sp>
      <p:sp>
        <p:nvSpPr>
          <p:cNvPr id="7" name="Slide Number Placeholder 6"/>
          <p:cNvSpPr>
            <a:spLocks noGrp="1"/>
          </p:cNvSpPr>
          <p:nvPr>
            <p:ph type="sldNum" sz="quarter" idx="12"/>
          </p:nvPr>
        </p:nvSpPr>
        <p:spPr/>
        <p:txBody>
          <a:bodyPr/>
          <a:lstStyle/>
          <a:p>
            <a:fld id="{6C6C16C3-A198-425B-86DF-5EDFEAB54E93}" type="slidenum">
              <a:rPr lang="es-MX" smtClean="0">
                <a:solidFill>
                  <a:srgbClr val="90C226"/>
                </a:solidFill>
              </a:rPr>
              <a:pPr/>
              <a:t>‹Nº›</a:t>
            </a:fld>
            <a:endParaRPr lang="es-MX">
              <a:solidFill>
                <a:srgbClr val="90C226"/>
              </a:solidFill>
            </a:endParaRPr>
          </a:p>
        </p:txBody>
      </p:sp>
    </p:spTree>
    <p:extLst>
      <p:ext uri="{BB962C8B-B14F-4D97-AF65-F5344CB8AC3E}">
        <p14:creationId xmlns:p14="http://schemas.microsoft.com/office/powerpoint/2010/main" val="1337126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12799" y="4800600"/>
            <a:ext cx="8463619"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812799" y="609600"/>
            <a:ext cx="8463619"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12799" y="5367338"/>
            <a:ext cx="8463619"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51E12C4-8FB4-4E9B-9BD6-68B2854370F6}" type="datetimeFigureOut">
              <a:rPr lang="es-MX" smtClean="0">
                <a:solidFill>
                  <a:prstClr val="black">
                    <a:tint val="75000"/>
                  </a:prstClr>
                </a:solidFill>
              </a:rPr>
              <a:pPr/>
              <a:t>11/06/2016</a:t>
            </a:fld>
            <a:endParaRPr lang="es-MX">
              <a:solidFill>
                <a:prstClr val="black">
                  <a:tint val="75000"/>
                </a:prstClr>
              </a:solidFill>
            </a:endParaRPr>
          </a:p>
        </p:txBody>
      </p:sp>
      <p:sp>
        <p:nvSpPr>
          <p:cNvPr id="6" name="Footer Placeholder 5"/>
          <p:cNvSpPr>
            <a:spLocks noGrp="1"/>
          </p:cNvSpPr>
          <p:nvPr>
            <p:ph type="ftr" sz="quarter" idx="11"/>
          </p:nvPr>
        </p:nvSpPr>
        <p:spPr/>
        <p:txBody>
          <a:bodyPr/>
          <a:lstStyle/>
          <a:p>
            <a:endParaRPr lang="es-MX">
              <a:solidFill>
                <a:prstClr val="black">
                  <a:tint val="75000"/>
                </a:prstClr>
              </a:solidFill>
            </a:endParaRPr>
          </a:p>
        </p:txBody>
      </p:sp>
      <p:sp>
        <p:nvSpPr>
          <p:cNvPr id="7" name="Slide Number Placeholder 6"/>
          <p:cNvSpPr>
            <a:spLocks noGrp="1"/>
          </p:cNvSpPr>
          <p:nvPr>
            <p:ph type="sldNum" sz="quarter" idx="12"/>
          </p:nvPr>
        </p:nvSpPr>
        <p:spPr/>
        <p:txBody>
          <a:bodyPr/>
          <a:lstStyle/>
          <a:p>
            <a:fld id="{6C6C16C3-A198-425B-86DF-5EDFEAB54E93}" type="slidenum">
              <a:rPr lang="es-MX" smtClean="0">
                <a:solidFill>
                  <a:srgbClr val="90C226"/>
                </a:solidFill>
              </a:rPr>
              <a:pPr/>
              <a:t>‹Nº›</a:t>
            </a:fld>
            <a:endParaRPr lang="es-MX">
              <a:solidFill>
                <a:srgbClr val="90C226"/>
              </a:solidFill>
            </a:endParaRPr>
          </a:p>
        </p:txBody>
      </p:sp>
    </p:spTree>
    <p:extLst>
      <p:ext uri="{BB962C8B-B14F-4D97-AF65-F5344CB8AC3E}">
        <p14:creationId xmlns:p14="http://schemas.microsoft.com/office/powerpoint/2010/main" val="3546378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11289" y="-8468"/>
            <a:ext cx="12226407"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812800" y="609600"/>
            <a:ext cx="8463617"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12799" y="2160590"/>
            <a:ext cx="8463619"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7011" y="6041364"/>
            <a:ext cx="912176"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914400"/>
            <a:fld id="{D51E12C4-8FB4-4E9B-9BD6-68B2854370F6}" type="datetimeFigureOut">
              <a:rPr lang="es-MX" smtClean="0">
                <a:solidFill>
                  <a:prstClr val="black">
                    <a:tint val="75000"/>
                  </a:prstClr>
                </a:solidFill>
              </a:rPr>
              <a:pPr defTabSz="914400"/>
              <a:t>11/06/2016</a:t>
            </a:fld>
            <a:endParaRPr lang="es-MX">
              <a:solidFill>
                <a:prstClr val="black">
                  <a:tint val="75000"/>
                </a:prstClr>
              </a:solidFill>
            </a:endParaRPr>
          </a:p>
        </p:txBody>
      </p:sp>
      <p:sp>
        <p:nvSpPr>
          <p:cNvPr id="5" name="Footer Placeholder 4"/>
          <p:cNvSpPr>
            <a:spLocks noGrp="1"/>
          </p:cNvSpPr>
          <p:nvPr>
            <p:ph type="ftr" sz="quarter" idx="3"/>
          </p:nvPr>
        </p:nvSpPr>
        <p:spPr>
          <a:xfrm>
            <a:off x="812799" y="6041364"/>
            <a:ext cx="6163964"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914400"/>
            <a:endParaRPr lang="es-MX">
              <a:solidFill>
                <a:prstClr val="black">
                  <a:tint val="75000"/>
                </a:prstClr>
              </a:solidFill>
            </a:endParaRPr>
          </a:p>
        </p:txBody>
      </p:sp>
      <p:sp>
        <p:nvSpPr>
          <p:cNvPr id="6" name="Slide Number Placeholder 5"/>
          <p:cNvSpPr>
            <a:spLocks noGrp="1"/>
          </p:cNvSpPr>
          <p:nvPr>
            <p:ph type="sldNum" sz="quarter" idx="4"/>
          </p:nvPr>
        </p:nvSpPr>
        <p:spPr>
          <a:xfrm>
            <a:off x="8592902" y="6041364"/>
            <a:ext cx="683517" cy="365125"/>
          </a:xfrm>
          <a:prstGeom prst="rect">
            <a:avLst/>
          </a:prstGeom>
        </p:spPr>
        <p:txBody>
          <a:bodyPr vert="horz" lIns="91440" tIns="45720" rIns="91440" bIns="45720" rtlCol="0" anchor="ctr"/>
          <a:lstStyle>
            <a:lvl1pPr algn="r">
              <a:defRPr sz="900">
                <a:solidFill>
                  <a:schemeClr val="accent1"/>
                </a:solidFill>
              </a:defRPr>
            </a:lvl1pPr>
          </a:lstStyle>
          <a:p>
            <a:pPr defTabSz="914400"/>
            <a:fld id="{6C6C16C3-A198-425B-86DF-5EDFEAB54E93}" type="slidenum">
              <a:rPr lang="es-MX" smtClean="0">
                <a:solidFill>
                  <a:srgbClr val="90C226"/>
                </a:solidFill>
              </a:rPr>
              <a:pPr defTabSz="914400"/>
              <a:t>‹Nº›</a:t>
            </a:fld>
            <a:endParaRPr lang="es-MX">
              <a:solidFill>
                <a:srgbClr val="90C226"/>
              </a:solidFill>
            </a:endParaRPr>
          </a:p>
        </p:txBody>
      </p:sp>
    </p:spTree>
    <p:extLst>
      <p:ext uri="{BB962C8B-B14F-4D97-AF65-F5344CB8AC3E}">
        <p14:creationId xmlns:p14="http://schemas.microsoft.com/office/powerpoint/2010/main" val="1575208011"/>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999656" y="1772816"/>
            <a:ext cx="5904656" cy="2952328"/>
          </a:xfrm>
        </p:spPr>
        <p:txBody>
          <a:bodyPr>
            <a:normAutofit fontScale="90000"/>
          </a:bodyPr>
          <a:lstStyle/>
          <a:p>
            <a:r>
              <a:rPr lang="es-MX" b="1" dirty="0"/>
              <a:t>COMO VIVIR NUESTROS DUELOS</a:t>
            </a:r>
            <a:r>
              <a:rPr lang="es-MX" dirty="0"/>
              <a:t/>
            </a:r>
            <a:br>
              <a:rPr lang="es-MX" dirty="0"/>
            </a:br>
            <a:endParaRPr lang="es-MX" dirty="0"/>
          </a:p>
        </p:txBody>
      </p:sp>
      <p:sp>
        <p:nvSpPr>
          <p:cNvPr id="3" name="2 Subtítulo"/>
          <p:cNvSpPr>
            <a:spLocks noGrp="1"/>
          </p:cNvSpPr>
          <p:nvPr>
            <p:ph type="subTitle" idx="1"/>
          </p:nvPr>
        </p:nvSpPr>
        <p:spPr>
          <a:xfrm>
            <a:off x="2895600" y="5733256"/>
            <a:ext cx="6400800" cy="1440160"/>
          </a:xfrm>
        </p:spPr>
        <p:txBody>
          <a:bodyPr/>
          <a:lstStyle/>
          <a:p>
            <a:endParaRPr lang="es-MX" dirty="0"/>
          </a:p>
        </p:txBody>
      </p:sp>
    </p:spTree>
    <p:extLst>
      <p:ext uri="{BB962C8B-B14F-4D97-AF65-F5344CB8AC3E}">
        <p14:creationId xmlns:p14="http://schemas.microsoft.com/office/powerpoint/2010/main" val="3441683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a:t>CARACTERÍSTICAS DE UN DUELO NO RESUELTO:</a:t>
            </a:r>
            <a:endParaRPr lang="es-MX" dirty="0"/>
          </a:p>
        </p:txBody>
      </p:sp>
      <p:sp>
        <p:nvSpPr>
          <p:cNvPr id="3" name="2 Marcador de contenido"/>
          <p:cNvSpPr>
            <a:spLocks noGrp="1"/>
          </p:cNvSpPr>
          <p:nvPr>
            <p:ph idx="1"/>
          </p:nvPr>
        </p:nvSpPr>
        <p:spPr>
          <a:xfrm>
            <a:off x="812799" y="2160590"/>
            <a:ext cx="9297116" cy="3880773"/>
          </a:xfrm>
        </p:spPr>
        <p:txBody>
          <a:bodyPr>
            <a:normAutofit lnSpcReduction="10000"/>
          </a:bodyPr>
          <a:lstStyle/>
          <a:p>
            <a:r>
              <a:rPr lang="es-MX" b="1" dirty="0"/>
              <a:t>SÍNTOMAS FÍSICOS: </a:t>
            </a:r>
            <a:r>
              <a:rPr lang="es-MX" dirty="0"/>
              <a:t>tensiones musculares, dificultad para respirar, palpitaciones, subidas y bajadas de presión arterial, vacio en el estomago, </a:t>
            </a:r>
            <a:r>
              <a:rPr lang="es-MX" u="sng" dirty="0"/>
              <a:t>colitis</a:t>
            </a:r>
            <a:r>
              <a:rPr lang="es-MX" dirty="0"/>
              <a:t>, insomnio, etc. </a:t>
            </a:r>
            <a:endParaRPr lang="es-MX" dirty="0" smtClean="0"/>
          </a:p>
          <a:p>
            <a:r>
              <a:rPr lang="es-MX" dirty="0"/>
              <a:t/>
            </a:r>
            <a:br>
              <a:rPr lang="es-MX" dirty="0"/>
            </a:br>
            <a:r>
              <a:rPr lang="es-MX" b="1" dirty="0"/>
              <a:t>EN EL ÁREA CONDUCTUAL:</a:t>
            </a:r>
            <a:r>
              <a:rPr lang="es-MX" dirty="0"/>
              <a:t> vivimos como si todavía el ser querido estuviera presente. Tratamos de seguir las rutinas anteriores. Disminuye nuestra expresividad verbal y no verbal</a:t>
            </a:r>
            <a:r>
              <a:rPr lang="es-MX" dirty="0" smtClean="0"/>
              <a:t>.</a:t>
            </a:r>
          </a:p>
          <a:p>
            <a:pPr>
              <a:buNone/>
            </a:pPr>
            <a:endParaRPr lang="es-MX" dirty="0" smtClean="0"/>
          </a:p>
          <a:p>
            <a:r>
              <a:rPr lang="es-MX" b="1" dirty="0"/>
              <a:t>EN EL ÁREA EMOCIONAL:</a:t>
            </a:r>
            <a:r>
              <a:rPr lang="es-MX" dirty="0"/>
              <a:t> sentimos una fuerte ansiedad al recordar o hablar del ser querido. Los ojos se </a:t>
            </a:r>
            <a:r>
              <a:rPr lang="es-MX" dirty="0" smtClean="0"/>
              <a:t>nos llenan </a:t>
            </a:r>
            <a:r>
              <a:rPr lang="es-MX" dirty="0"/>
              <a:t>de lágrimas. Observamos una gran alteración emocional, tristeza, o depresión que afectan el ritmo de nuestra vida cotidiana. Hay una apatía y falta de interés en seguir viviendo.</a:t>
            </a:r>
            <a:br>
              <a:rPr lang="es-MX" dirty="0"/>
            </a:br>
            <a:r>
              <a:rPr lang="es-MX" dirty="0"/>
              <a:t> </a:t>
            </a:r>
            <a:br>
              <a:rPr lang="es-MX" dirty="0"/>
            </a:br>
            <a:endParaRPr lang="es-MX" dirty="0"/>
          </a:p>
        </p:txBody>
      </p:sp>
    </p:spTree>
    <p:extLst>
      <p:ext uri="{BB962C8B-B14F-4D97-AF65-F5344CB8AC3E}">
        <p14:creationId xmlns:p14="http://schemas.microsoft.com/office/powerpoint/2010/main" val="10445617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06828" y="180304"/>
            <a:ext cx="7992772" cy="1017431"/>
          </a:xfrm>
        </p:spPr>
        <p:txBody>
          <a:bodyPr>
            <a:normAutofit fontScale="90000"/>
          </a:bodyPr>
          <a:lstStyle/>
          <a:p>
            <a:pPr algn="ctr"/>
            <a:r>
              <a:rPr lang="es-MX" b="1" dirty="0">
                <a:solidFill>
                  <a:srgbClr val="90C226"/>
                </a:solidFill>
              </a:rPr>
              <a:t>CARACTERÍSTICAS DE UN DUELO NO RESUELTO:</a:t>
            </a:r>
            <a:endParaRPr lang="es-MX" dirty="0"/>
          </a:p>
        </p:txBody>
      </p:sp>
      <p:sp>
        <p:nvSpPr>
          <p:cNvPr id="3" name="2 Marcador de contenido"/>
          <p:cNvSpPr>
            <a:spLocks noGrp="1"/>
          </p:cNvSpPr>
          <p:nvPr>
            <p:ph idx="1"/>
          </p:nvPr>
        </p:nvSpPr>
        <p:spPr>
          <a:xfrm>
            <a:off x="463632" y="2010464"/>
            <a:ext cx="9890979" cy="4029729"/>
          </a:xfrm>
        </p:spPr>
        <p:txBody>
          <a:bodyPr>
            <a:normAutofit/>
          </a:bodyPr>
          <a:lstStyle/>
          <a:p>
            <a:r>
              <a:rPr lang="es-MX" sz="2400" b="1" dirty="0"/>
              <a:t>TENEMOS SUEÑOS FRECUENTES</a:t>
            </a:r>
            <a:r>
              <a:rPr lang="es-MX" sz="2400" dirty="0"/>
              <a:t>, con respecto a la pérdida incluso algunos sueños llenos de despedidas, llanto y angustia. Pensamos frecuentemente en la perdida del ser querido</a:t>
            </a:r>
            <a:r>
              <a:rPr lang="es-MX" sz="2400" dirty="0" smtClean="0"/>
              <a:t>.</a:t>
            </a:r>
          </a:p>
          <a:p>
            <a:r>
              <a:rPr lang="es-MX" sz="2400" dirty="0"/>
              <a:t/>
            </a:r>
            <a:br>
              <a:rPr lang="es-MX" sz="2400" dirty="0"/>
            </a:br>
            <a:r>
              <a:rPr lang="es-MX" sz="2400" b="1" dirty="0"/>
              <a:t>NOS FALTA CLARIDAD MENTAL</a:t>
            </a:r>
            <a:r>
              <a:rPr lang="es-MX" sz="2400" dirty="0"/>
              <a:t>. Pues hasta utilizamos el nombre del difunto al dirigirnos a otras personas. </a:t>
            </a:r>
            <a:endParaRPr lang="es-MX" sz="2400" dirty="0" smtClean="0"/>
          </a:p>
          <a:p>
            <a:r>
              <a:rPr lang="es-MX" sz="2400" dirty="0" smtClean="0"/>
              <a:t>Nuestra </a:t>
            </a:r>
            <a:r>
              <a:rPr lang="es-MX" sz="2400" dirty="0"/>
              <a:t>sociabilidad se ve restringida y es de pobre calidad</a:t>
            </a:r>
            <a:r>
              <a:rPr lang="es-MX" sz="2400" dirty="0" smtClean="0"/>
              <a:t>.</a:t>
            </a:r>
          </a:p>
          <a:p>
            <a:r>
              <a:rPr lang="es-MX" sz="2400" dirty="0" smtClean="0"/>
              <a:t> </a:t>
            </a:r>
            <a:r>
              <a:rPr lang="es-MX" sz="2400" dirty="0"/>
              <a:t>No mostramos interés en relacionarnos</a:t>
            </a:r>
          </a:p>
        </p:txBody>
      </p:sp>
    </p:spTree>
    <p:extLst>
      <p:ext uri="{BB962C8B-B14F-4D97-AF65-F5344CB8AC3E}">
        <p14:creationId xmlns:p14="http://schemas.microsoft.com/office/powerpoint/2010/main" val="16042517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sz="3200" b="1" dirty="0">
                <a:solidFill>
                  <a:srgbClr val="90C226"/>
                </a:solidFill>
              </a:rPr>
              <a:t>¿QUE HACER CUANDO ESTAMOS EN DUELO?</a:t>
            </a:r>
            <a:endParaRPr lang="es-MX" dirty="0"/>
          </a:p>
        </p:txBody>
      </p:sp>
      <p:sp>
        <p:nvSpPr>
          <p:cNvPr id="3" name="2 Marcador de contenido"/>
          <p:cNvSpPr>
            <a:spLocks noGrp="1"/>
          </p:cNvSpPr>
          <p:nvPr>
            <p:ph idx="1"/>
          </p:nvPr>
        </p:nvSpPr>
        <p:spPr>
          <a:xfrm>
            <a:off x="812799" y="1275008"/>
            <a:ext cx="9928181" cy="4766355"/>
          </a:xfrm>
        </p:spPr>
        <p:txBody>
          <a:bodyPr>
            <a:noAutofit/>
          </a:bodyPr>
          <a:lstStyle/>
          <a:p>
            <a:r>
              <a:rPr lang="es-MX" sz="2000" dirty="0"/>
              <a:t> Hay que recibirnos con la gentileza que mostraríamos a un amigo en mal estado. Seamos hospitalarios con nosotros mismos. Aceptemos por cierto tiempo, no ser tan eficaces como antes</a:t>
            </a:r>
            <a:r>
              <a:rPr lang="es-MX" sz="2000" dirty="0" smtClean="0"/>
              <a:t>.</a:t>
            </a:r>
          </a:p>
          <a:p>
            <a:r>
              <a:rPr lang="es-MX" sz="2000" dirty="0"/>
              <a:t/>
            </a:r>
            <a:br>
              <a:rPr lang="es-MX" sz="2000" dirty="0"/>
            </a:br>
            <a:r>
              <a:rPr lang="es-MX" sz="2000" dirty="0"/>
              <a:t>Darnos permiso de expresarnos con el </a:t>
            </a:r>
            <a:r>
              <a:rPr lang="es-MX" sz="2000" dirty="0" smtClean="0"/>
              <a:t>llanto </a:t>
            </a:r>
            <a:r>
              <a:rPr lang="es-MX" sz="2000" dirty="0"/>
              <a:t>y la catarsis</a:t>
            </a:r>
            <a:r>
              <a:rPr lang="es-MX" sz="2000" dirty="0" smtClean="0"/>
              <a:t>,</a:t>
            </a:r>
          </a:p>
          <a:p>
            <a:r>
              <a:rPr lang="es-MX" sz="2000" dirty="0" smtClean="0"/>
              <a:t> También </a:t>
            </a:r>
            <a:r>
              <a:rPr lang="es-MX" sz="2000" dirty="0"/>
              <a:t>con el </a:t>
            </a:r>
            <a:r>
              <a:rPr lang="es-MX" sz="2000" dirty="0" smtClean="0"/>
              <a:t>alejamiento </a:t>
            </a:r>
            <a:r>
              <a:rPr lang="es-MX" sz="2000" dirty="0" err="1" smtClean="0"/>
              <a:t>tanatológico</a:t>
            </a:r>
            <a:r>
              <a:rPr lang="es-MX" sz="2000" dirty="0"/>
              <a:t>:</a:t>
            </a:r>
            <a:r>
              <a:rPr lang="es-MX" sz="2000" dirty="0" smtClean="0"/>
              <a:t> </a:t>
            </a:r>
            <a:r>
              <a:rPr lang="es-MX" sz="2000" dirty="0"/>
              <a:t>el </a:t>
            </a:r>
            <a:r>
              <a:rPr lang="es-MX" sz="2000" dirty="0" smtClean="0"/>
              <a:t>retiro, </a:t>
            </a:r>
            <a:r>
              <a:rPr lang="es-MX" sz="2000" dirty="0"/>
              <a:t>la contemplación y la oración, según sea el </a:t>
            </a:r>
            <a:r>
              <a:rPr lang="es-MX" sz="2000" dirty="0" smtClean="0"/>
              <a:t>caso</a:t>
            </a:r>
            <a:r>
              <a:rPr lang="es-MX" sz="2000" dirty="0"/>
              <a:t>.</a:t>
            </a:r>
            <a:endParaRPr lang="es-MX" sz="2000" dirty="0" smtClean="0"/>
          </a:p>
          <a:p>
            <a:r>
              <a:rPr lang="es-MX" sz="2000" dirty="0" smtClean="0"/>
              <a:t> </a:t>
            </a:r>
            <a:r>
              <a:rPr lang="es-MX" sz="2000" dirty="0"/>
              <a:t>Como un herido convaleciente, calculemos nuestra energía real. Hay que evitar situaciones difíciles, dejar para más adelante las decisiones importantes, y alejarnos de las personas demasiado toxicas</a:t>
            </a:r>
            <a:r>
              <a:rPr lang="es-MX" sz="2000" dirty="0" smtClean="0"/>
              <a:t>.</a:t>
            </a:r>
          </a:p>
          <a:p>
            <a:pPr>
              <a:buNone/>
            </a:pPr>
            <a:endParaRPr lang="es-MX" sz="2000" dirty="0"/>
          </a:p>
          <a:p>
            <a:r>
              <a:rPr lang="es-MX" sz="2000" dirty="0"/>
              <a:t> Recordemos que lo que vivimos es temporal. </a:t>
            </a:r>
          </a:p>
        </p:txBody>
      </p:sp>
    </p:spTree>
    <p:extLst>
      <p:ext uri="{BB962C8B-B14F-4D97-AF65-F5344CB8AC3E}">
        <p14:creationId xmlns:p14="http://schemas.microsoft.com/office/powerpoint/2010/main" val="30852039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sz="3200" b="1" dirty="0">
                <a:solidFill>
                  <a:srgbClr val="90C226"/>
                </a:solidFill>
              </a:rPr>
              <a:t>¿QUE HACER CUANDO ESTAMOS EN DUELO?</a:t>
            </a:r>
            <a:endParaRPr lang="es-MX" dirty="0"/>
          </a:p>
        </p:txBody>
      </p:sp>
      <p:sp>
        <p:nvSpPr>
          <p:cNvPr id="3" name="2 Marcador de contenido"/>
          <p:cNvSpPr>
            <a:spLocks noGrp="1"/>
          </p:cNvSpPr>
          <p:nvPr>
            <p:ph idx="1"/>
          </p:nvPr>
        </p:nvSpPr>
        <p:spPr>
          <a:xfrm>
            <a:off x="812799" y="2160590"/>
            <a:ext cx="9506858" cy="2743919"/>
          </a:xfrm>
        </p:spPr>
        <p:txBody>
          <a:bodyPr>
            <a:normAutofit/>
          </a:bodyPr>
          <a:lstStyle/>
          <a:p>
            <a:r>
              <a:rPr lang="es-MX" dirty="0"/>
              <a:t>Regresaremos poco a poco </a:t>
            </a:r>
            <a:r>
              <a:rPr lang="es-MX" dirty="0" smtClean="0"/>
              <a:t>a nuestras actividades cotidianas </a:t>
            </a:r>
            <a:r>
              <a:rPr lang="es-MX" dirty="0"/>
              <a:t>de la vida con mayor vigor todavía</a:t>
            </a:r>
            <a:r>
              <a:rPr lang="es-MX" dirty="0" smtClean="0"/>
              <a:t>.</a:t>
            </a:r>
          </a:p>
          <a:p>
            <a:pPr>
              <a:buNone/>
            </a:pPr>
            <a:endParaRPr lang="es-MX" dirty="0" smtClean="0"/>
          </a:p>
          <a:p>
            <a:r>
              <a:rPr lang="es-MX" dirty="0" smtClean="0"/>
              <a:t> </a:t>
            </a:r>
            <a:r>
              <a:rPr lang="es-MX" dirty="0"/>
              <a:t>Sobre todo evitemos censurarnos por las faltas del pasado. El pasado ya no existe. Hicimos entonces lo que creímos mejor para nosotros. Los errores no tienen siempre efectos </a:t>
            </a:r>
            <a:r>
              <a:rPr lang="es-MX" dirty="0" smtClean="0"/>
              <a:t>negativos, </a:t>
            </a:r>
            <a:r>
              <a:rPr lang="es-MX" dirty="0"/>
              <a:t>pueden enseñarnos lo que tenemos que evitar en el futuro y volverse una fuente de referencias para vivir mejor.</a:t>
            </a:r>
          </a:p>
        </p:txBody>
      </p:sp>
    </p:spTree>
    <p:extLst>
      <p:ext uri="{BB962C8B-B14F-4D97-AF65-F5344CB8AC3E}">
        <p14:creationId xmlns:p14="http://schemas.microsoft.com/office/powerpoint/2010/main" val="39931111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836712"/>
            <a:ext cx="8229600" cy="1152128"/>
          </a:xfrm>
        </p:spPr>
        <p:txBody>
          <a:bodyPr>
            <a:normAutofit fontScale="90000"/>
          </a:bodyPr>
          <a:lstStyle/>
          <a:p>
            <a:r>
              <a:rPr lang="es-MX" b="1" dirty="0"/>
              <a:t>* DEJÉMONOS SANAR A NUESTRO RITMO:</a:t>
            </a:r>
            <a:r>
              <a:rPr lang="es-MX" dirty="0"/>
              <a:t> </a:t>
            </a:r>
            <a:br>
              <a:rPr lang="es-MX" dirty="0"/>
            </a:br>
            <a:endParaRPr lang="es-MX" dirty="0"/>
          </a:p>
        </p:txBody>
      </p:sp>
      <p:sp>
        <p:nvSpPr>
          <p:cNvPr id="3" name="2 Marcador de contenido"/>
          <p:cNvSpPr>
            <a:spLocks noGrp="1"/>
          </p:cNvSpPr>
          <p:nvPr>
            <p:ph idx="1"/>
          </p:nvPr>
        </p:nvSpPr>
        <p:spPr>
          <a:xfrm>
            <a:off x="812799" y="2160590"/>
            <a:ext cx="9649362" cy="3880773"/>
          </a:xfrm>
        </p:spPr>
        <p:txBody>
          <a:bodyPr>
            <a:noAutofit/>
          </a:bodyPr>
          <a:lstStyle/>
          <a:p>
            <a:r>
              <a:rPr lang="es-MX" dirty="0"/>
              <a:t>Las teorías sobre la duración y las etapas de un duelo nos ayudan a delimitar mejor el punto donde nos encontramos en el duelo</a:t>
            </a:r>
            <a:r>
              <a:rPr lang="es-MX" dirty="0" smtClean="0"/>
              <a:t>.</a:t>
            </a:r>
          </a:p>
          <a:p>
            <a:pPr>
              <a:buNone/>
            </a:pPr>
            <a:endParaRPr lang="es-MX" dirty="0" smtClean="0"/>
          </a:p>
          <a:p>
            <a:r>
              <a:rPr lang="es-MX" dirty="0" smtClean="0"/>
              <a:t> </a:t>
            </a:r>
            <a:r>
              <a:rPr lang="es-MX" dirty="0"/>
              <a:t>Sin embargo recordemos, que nuestro duelo es único, nadie lo ha vivido y nadie lo vivirá como nosotros, es decir a nuestra manera y a nuestro </a:t>
            </a:r>
            <a:r>
              <a:rPr lang="es-MX" dirty="0" smtClean="0"/>
              <a:t>ritmo.</a:t>
            </a:r>
          </a:p>
          <a:p>
            <a:pPr>
              <a:buNone/>
            </a:pPr>
            <a:endParaRPr lang="es-MX" dirty="0" smtClean="0"/>
          </a:p>
          <a:p>
            <a:r>
              <a:rPr lang="es-MX" dirty="0" smtClean="0"/>
              <a:t> </a:t>
            </a:r>
            <a:r>
              <a:rPr lang="es-MX" dirty="0"/>
              <a:t>No busquemos realizar hazañas ideadas por los demás, hay que tener confianza en nuestro interior y en nuestro corazón. </a:t>
            </a:r>
            <a:endParaRPr lang="es-MX" dirty="0" smtClean="0"/>
          </a:p>
          <a:p>
            <a:pPr>
              <a:buNone/>
            </a:pPr>
            <a:endParaRPr lang="es-MX" dirty="0" smtClean="0"/>
          </a:p>
          <a:p>
            <a:r>
              <a:rPr lang="es-MX" dirty="0" smtClean="0"/>
              <a:t>Darnos </a:t>
            </a:r>
            <a:r>
              <a:rPr lang="es-MX" dirty="0"/>
              <a:t>tiempo para cicatrizar nuestra herida es permitirnos vivir el luto. Si no sabemos cómo empezar, es válido pedir ayuda a alguien que nos guie en este proceso.</a:t>
            </a:r>
            <a:br>
              <a:rPr lang="es-MX" dirty="0"/>
            </a:br>
            <a:endParaRPr lang="es-MX" dirty="0"/>
          </a:p>
        </p:txBody>
      </p:sp>
    </p:spTree>
    <p:extLst>
      <p:ext uri="{BB962C8B-B14F-4D97-AF65-F5344CB8AC3E}">
        <p14:creationId xmlns:p14="http://schemas.microsoft.com/office/powerpoint/2010/main" val="40185070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rot="20633543">
            <a:off x="986512" y="1259444"/>
            <a:ext cx="3757046" cy="1108525"/>
          </a:xfrm>
        </p:spPr>
        <p:txBody>
          <a:bodyPr>
            <a:normAutofit fontScale="90000"/>
          </a:bodyPr>
          <a:lstStyle/>
          <a:p>
            <a:r>
              <a:rPr lang="es-ES" sz="4800" b="1" dirty="0"/>
              <a:t>Tipos de Duelo</a:t>
            </a:r>
            <a:endParaRPr lang="es-MX" sz="4800" dirty="0"/>
          </a:p>
        </p:txBody>
      </p:sp>
      <p:sp>
        <p:nvSpPr>
          <p:cNvPr id="4" name="2 Marcador de contenido"/>
          <p:cNvSpPr txBox="1">
            <a:spLocks/>
          </p:cNvSpPr>
          <p:nvPr/>
        </p:nvSpPr>
        <p:spPr>
          <a:xfrm rot="20727064">
            <a:off x="3062407" y="2067731"/>
            <a:ext cx="5988188" cy="3231659"/>
          </a:xfrm>
          <a:prstGeom prst="rect">
            <a:avLst/>
          </a:prstGeom>
          <a:ln cmpd="tri">
            <a:solidFill>
              <a:srgbClr val="FF0000"/>
            </a:solidFill>
          </a:ln>
        </p:spPr>
        <p:txBody>
          <a:bodyPr vert="horz" lIns="91440" tIns="45720" rIns="91440" bIns="45720" rtlCol="0">
            <a:noAutofit/>
          </a:bodyPr>
          <a:lstStyle/>
          <a:p>
            <a:pPr marL="342900" indent="-342900" defTabSz="914400">
              <a:spcBef>
                <a:spcPct val="20000"/>
              </a:spcBef>
              <a:defRPr/>
            </a:pPr>
            <a:r>
              <a:rPr lang="es-MX" sz="3200" dirty="0"/>
              <a:t>1. DUELO NORMAL</a:t>
            </a:r>
          </a:p>
          <a:p>
            <a:pPr marL="342900" indent="-342900" defTabSz="914400">
              <a:spcBef>
                <a:spcPct val="20000"/>
              </a:spcBef>
              <a:defRPr/>
            </a:pPr>
            <a:r>
              <a:rPr lang="es-MX" sz="3200" dirty="0"/>
              <a:t>2. DUELO ANTICIPADO</a:t>
            </a:r>
          </a:p>
          <a:p>
            <a:pPr marL="342900" indent="-342900" defTabSz="914400">
              <a:spcBef>
                <a:spcPct val="20000"/>
              </a:spcBef>
              <a:defRPr/>
            </a:pPr>
            <a:r>
              <a:rPr lang="es-MX" sz="3200" dirty="0"/>
              <a:t>3. DUELO RETARDADO</a:t>
            </a:r>
          </a:p>
          <a:p>
            <a:pPr marL="342900" indent="-342900" defTabSz="914400">
              <a:spcBef>
                <a:spcPct val="20000"/>
              </a:spcBef>
              <a:defRPr/>
            </a:pPr>
            <a:r>
              <a:rPr lang="es-MX" sz="3200" dirty="0"/>
              <a:t>4. DUELO CRONICO</a:t>
            </a:r>
          </a:p>
          <a:p>
            <a:pPr marL="342900" indent="-342900" defTabSz="914400">
              <a:spcBef>
                <a:spcPct val="20000"/>
              </a:spcBef>
              <a:defRPr/>
            </a:pPr>
            <a:r>
              <a:rPr lang="es-MX" sz="3200" dirty="0"/>
              <a:t>5. DUELO PATOLOGICO</a:t>
            </a:r>
          </a:p>
        </p:txBody>
      </p:sp>
    </p:spTree>
    <p:extLst>
      <p:ext uri="{BB962C8B-B14F-4D97-AF65-F5344CB8AC3E}">
        <p14:creationId xmlns:p14="http://schemas.microsoft.com/office/powerpoint/2010/main" val="40113112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6789" y="836711"/>
            <a:ext cx="8229600" cy="1336473"/>
          </a:xfrm>
        </p:spPr>
        <p:txBody>
          <a:bodyPr>
            <a:normAutofit/>
          </a:bodyPr>
          <a:lstStyle/>
          <a:p>
            <a:pPr algn="ctr"/>
            <a:r>
              <a:rPr lang="es-MX" b="1" dirty="0" smtClean="0"/>
              <a:t>Consejos útiles para el proceso del duelo</a:t>
            </a:r>
            <a:endParaRPr lang="es-MX" b="1" dirty="0"/>
          </a:p>
        </p:txBody>
      </p:sp>
      <p:sp>
        <p:nvSpPr>
          <p:cNvPr id="3" name="2 Marcador de contenido"/>
          <p:cNvSpPr>
            <a:spLocks noGrp="1"/>
          </p:cNvSpPr>
          <p:nvPr>
            <p:ph idx="1"/>
          </p:nvPr>
        </p:nvSpPr>
        <p:spPr>
          <a:xfrm>
            <a:off x="900547" y="2474440"/>
            <a:ext cx="9383484" cy="3129211"/>
          </a:xfrm>
        </p:spPr>
        <p:txBody>
          <a:bodyPr>
            <a:normAutofit/>
          </a:bodyPr>
          <a:lstStyle/>
          <a:p>
            <a:r>
              <a:rPr lang="es-MX" sz="2400" b="1" dirty="0"/>
              <a:t>1.- ESCRIBIR LO QUE ESTAMOS SINTIENDO</a:t>
            </a:r>
            <a:r>
              <a:rPr lang="es-MX" sz="2400" dirty="0"/>
              <a:t> ahora, todos nuestros sentimientos: enojo, ira. Frustración, depresión, nostalgia, ansiedad, miedo, arrepentimiento, resentimiento, etc</a:t>
            </a:r>
            <a:r>
              <a:rPr lang="es-MX" sz="2400" dirty="0" smtClean="0"/>
              <a:t>.,</a:t>
            </a:r>
          </a:p>
          <a:p>
            <a:pPr>
              <a:buNone/>
            </a:pPr>
            <a:r>
              <a:rPr lang="es-MX" sz="2400" dirty="0"/>
              <a:t/>
            </a:r>
            <a:br>
              <a:rPr lang="es-MX" sz="2400" dirty="0"/>
            </a:br>
            <a:r>
              <a:rPr lang="es-MX" sz="2400" b="1" dirty="0"/>
              <a:t>2.- TRABAJAR UN PROBLEMA A LA VEZ</a:t>
            </a:r>
            <a:r>
              <a:rPr lang="es-MX" sz="2400" dirty="0"/>
              <a:t>.  ¿Que es lo que más nos aflige? ¿En que lo extrañamos más?</a:t>
            </a:r>
          </a:p>
        </p:txBody>
      </p:sp>
    </p:spTree>
    <p:extLst>
      <p:ext uri="{BB962C8B-B14F-4D97-AF65-F5344CB8AC3E}">
        <p14:creationId xmlns:p14="http://schemas.microsoft.com/office/powerpoint/2010/main" val="7229817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a:solidFill>
                  <a:srgbClr val="90C226"/>
                </a:solidFill>
              </a:rPr>
              <a:t>Consejos útiles para el proceso del duelo</a:t>
            </a:r>
            <a:endParaRPr lang="es-MX" dirty="0"/>
          </a:p>
        </p:txBody>
      </p:sp>
      <p:sp>
        <p:nvSpPr>
          <p:cNvPr id="3" name="2 Marcador de contenido"/>
          <p:cNvSpPr>
            <a:spLocks noGrp="1"/>
          </p:cNvSpPr>
          <p:nvPr>
            <p:ph idx="1"/>
          </p:nvPr>
        </p:nvSpPr>
        <p:spPr/>
        <p:txBody>
          <a:bodyPr>
            <a:noAutofit/>
          </a:bodyPr>
          <a:lstStyle/>
          <a:p>
            <a:r>
              <a:rPr lang="es-MX" sz="2400" b="1" dirty="0"/>
              <a:t>3.- HABLAR DEL DIFUNTO</a:t>
            </a:r>
            <a:r>
              <a:rPr lang="es-MX" sz="2400" dirty="0"/>
              <a:t>: con alguna persona que nos ame </a:t>
            </a:r>
            <a:r>
              <a:rPr lang="es-MX" sz="2400" dirty="0" smtClean="0"/>
              <a:t>incondicionalmente.</a:t>
            </a:r>
          </a:p>
          <a:p>
            <a:pPr>
              <a:buNone/>
            </a:pPr>
            <a:r>
              <a:rPr lang="es-MX" sz="2400" dirty="0"/>
              <a:t/>
            </a:r>
            <a:br>
              <a:rPr lang="es-MX" sz="2400" dirty="0"/>
            </a:br>
            <a:r>
              <a:rPr lang="es-MX" sz="2400" b="1" dirty="0"/>
              <a:t>4.- DARNOS TIEMPO PARA EL DUELO</a:t>
            </a:r>
            <a:r>
              <a:rPr lang="es-MX" sz="2400" dirty="0"/>
              <a:t>. Nos damos permiso de sufrir y de llorar</a:t>
            </a:r>
            <a:r>
              <a:rPr lang="es-MX" sz="2400" dirty="0" smtClean="0"/>
              <a:t>.</a:t>
            </a:r>
          </a:p>
          <a:p>
            <a:pPr>
              <a:buNone/>
            </a:pPr>
            <a:r>
              <a:rPr lang="es-MX" sz="2400" dirty="0"/>
              <a:t/>
            </a:r>
            <a:br>
              <a:rPr lang="es-MX" sz="2400" dirty="0"/>
            </a:br>
            <a:r>
              <a:rPr lang="es-MX" sz="2400" b="1" dirty="0" smtClean="0"/>
              <a:t>5.- </a:t>
            </a:r>
            <a:r>
              <a:rPr lang="es-MX" sz="2400" b="1" dirty="0"/>
              <a:t>ANOTAR TODO....</a:t>
            </a:r>
            <a:r>
              <a:rPr lang="es-MX" sz="2400" dirty="0"/>
              <a:t>lo que deseamos haber dicho o hecho cuando él o ella vivía... Si solamente Yo....y se lo decimos en este momento.</a:t>
            </a:r>
            <a:br>
              <a:rPr lang="es-MX" sz="2400" dirty="0"/>
            </a:br>
            <a:endParaRPr lang="es-MX" sz="2400" dirty="0"/>
          </a:p>
        </p:txBody>
      </p:sp>
    </p:spTree>
    <p:extLst>
      <p:ext uri="{BB962C8B-B14F-4D97-AF65-F5344CB8AC3E}">
        <p14:creationId xmlns:p14="http://schemas.microsoft.com/office/powerpoint/2010/main" val="35885610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55569" y="44625"/>
            <a:ext cx="6923112" cy="1440160"/>
          </a:xfrm>
        </p:spPr>
        <p:txBody>
          <a:bodyPr>
            <a:normAutofit fontScale="90000"/>
          </a:bodyPr>
          <a:lstStyle/>
          <a:p>
            <a:r>
              <a:rPr lang="es-MX" b="1" dirty="0"/>
              <a:t>¿COMO SABER CUANDO LA SANACIÓN LLEGA?</a:t>
            </a:r>
            <a:r>
              <a:rPr lang="es-MX" dirty="0"/>
              <a:t/>
            </a:r>
            <a:br>
              <a:rPr lang="es-MX" dirty="0"/>
            </a:br>
            <a:endParaRPr lang="es-MX" dirty="0"/>
          </a:p>
        </p:txBody>
      </p:sp>
      <p:sp>
        <p:nvSpPr>
          <p:cNvPr id="3" name="2 Marcador de contenido"/>
          <p:cNvSpPr>
            <a:spLocks noGrp="1"/>
          </p:cNvSpPr>
          <p:nvPr>
            <p:ph idx="1"/>
          </p:nvPr>
        </p:nvSpPr>
        <p:spPr>
          <a:xfrm>
            <a:off x="2700866" y="1484784"/>
            <a:ext cx="5843407" cy="4896544"/>
          </a:xfrm>
        </p:spPr>
        <p:txBody>
          <a:bodyPr/>
          <a:lstStyle/>
          <a:p>
            <a:endParaRPr lang="es-MX" dirty="0"/>
          </a:p>
        </p:txBody>
      </p:sp>
      <p:pic>
        <p:nvPicPr>
          <p:cNvPr id="4" name="3 Imagen" descr="1891160_578578405572187_1259232976_n (1).jpg"/>
          <p:cNvPicPr>
            <a:picLocks noChangeAspect="1"/>
          </p:cNvPicPr>
          <p:nvPr/>
        </p:nvPicPr>
        <p:blipFill>
          <a:blip r:embed="rId2" cstate="print"/>
          <a:stretch>
            <a:fillRect/>
          </a:stretch>
        </p:blipFill>
        <p:spPr>
          <a:xfrm>
            <a:off x="1378039" y="1484785"/>
            <a:ext cx="8577329" cy="4896543"/>
          </a:xfrm>
          <a:prstGeom prst="rect">
            <a:avLst/>
          </a:prstGeom>
        </p:spPr>
      </p:pic>
    </p:spTree>
    <p:extLst>
      <p:ext uri="{BB962C8B-B14F-4D97-AF65-F5344CB8AC3E}">
        <p14:creationId xmlns:p14="http://schemas.microsoft.com/office/powerpoint/2010/main" val="1535961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12800" y="609601"/>
            <a:ext cx="8463617" cy="732312"/>
          </a:xfrm>
        </p:spPr>
        <p:txBody>
          <a:bodyPr>
            <a:normAutofit fontScale="90000"/>
          </a:bodyPr>
          <a:lstStyle/>
          <a:p>
            <a:pPr algn="ctr"/>
            <a:r>
              <a:rPr lang="es-MX" b="1" dirty="0">
                <a:solidFill>
                  <a:srgbClr val="90C226"/>
                </a:solidFill>
              </a:rPr>
              <a:t>¿COMO SABER </a:t>
            </a:r>
            <a:r>
              <a:rPr lang="es-MX" b="1" dirty="0" smtClean="0">
                <a:solidFill>
                  <a:srgbClr val="90C226"/>
                </a:solidFill>
              </a:rPr>
              <a:t>QUE LLEGA LA SANACION?</a:t>
            </a:r>
            <a:r>
              <a:rPr lang="es-MX" sz="3200" dirty="0">
                <a:solidFill>
                  <a:srgbClr val="90C226"/>
                </a:solidFill>
              </a:rPr>
              <a:t/>
            </a:r>
            <a:br>
              <a:rPr lang="es-MX" sz="3200" dirty="0">
                <a:solidFill>
                  <a:srgbClr val="90C226"/>
                </a:solidFill>
              </a:rPr>
            </a:br>
            <a:endParaRPr lang="es-MX" dirty="0"/>
          </a:p>
        </p:txBody>
      </p:sp>
      <p:sp>
        <p:nvSpPr>
          <p:cNvPr id="3" name="2 Marcador de contenido"/>
          <p:cNvSpPr>
            <a:spLocks noGrp="1"/>
          </p:cNvSpPr>
          <p:nvPr>
            <p:ph idx="1"/>
          </p:nvPr>
        </p:nvSpPr>
        <p:spPr>
          <a:xfrm>
            <a:off x="812799" y="1780582"/>
            <a:ext cx="8463619" cy="3880773"/>
          </a:xfrm>
        </p:spPr>
        <p:txBody>
          <a:bodyPr>
            <a:normAutofit/>
          </a:bodyPr>
          <a:lstStyle/>
          <a:p>
            <a:r>
              <a:rPr lang="es-MX" sz="2000" dirty="0" smtClean="0"/>
              <a:t>podremos </a:t>
            </a:r>
            <a:r>
              <a:rPr lang="es-MX" sz="2000" dirty="0"/>
              <a:t>deducir que ha concluido cuando el dolor intenso y las lagrimas son sustituidas por la memoria afectuosa y tranquila del </a:t>
            </a:r>
            <a:r>
              <a:rPr lang="es-MX" sz="2000" dirty="0" smtClean="0"/>
              <a:t>pasado</a:t>
            </a:r>
            <a:endParaRPr lang="es-MX" sz="2000" dirty="0"/>
          </a:p>
          <a:p>
            <a:r>
              <a:rPr lang="es-MX" sz="2000" dirty="0" smtClean="0"/>
              <a:t> </a:t>
            </a:r>
            <a:r>
              <a:rPr lang="es-MX" sz="2000" dirty="0"/>
              <a:t>Cuando logramos aceptar que todos tenemos un día para morir, que es algo inevitable y nos reconciliamos con la idea de que somos seres </a:t>
            </a:r>
            <a:r>
              <a:rPr lang="es-MX" sz="2000" dirty="0" smtClean="0"/>
              <a:t>finitos.</a:t>
            </a:r>
          </a:p>
          <a:p>
            <a:r>
              <a:rPr lang="es-MX" dirty="0"/>
              <a:t>Sanamos cuando reconocemos que el </a:t>
            </a:r>
            <a:r>
              <a:rPr lang="es-MX" dirty="0" err="1"/>
              <a:t>vacio</a:t>
            </a:r>
            <a:r>
              <a:rPr lang="es-MX" dirty="0"/>
              <a:t> que sentimos dentro de nuestro corazón es un </a:t>
            </a:r>
            <a:r>
              <a:rPr lang="es-MX" dirty="0" err="1"/>
              <a:t>vacio</a:t>
            </a:r>
            <a:r>
              <a:rPr lang="es-MX" dirty="0"/>
              <a:t> fértil y que todavía somos capaces de establecer nuevas relaciones, de aceptar los retos de la vida y de hacer muchas cosas más en este mundo ya sean físico, emocional, intelectual, espiritual y social.</a:t>
            </a:r>
            <a:br>
              <a:rPr lang="es-MX" dirty="0"/>
            </a:br>
            <a:endParaRPr lang="es-MX" dirty="0"/>
          </a:p>
        </p:txBody>
      </p:sp>
    </p:spTree>
    <p:extLst>
      <p:ext uri="{BB962C8B-B14F-4D97-AF65-F5344CB8AC3E}">
        <p14:creationId xmlns:p14="http://schemas.microsoft.com/office/powerpoint/2010/main" val="11426611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a:bodyPr>
          <a:lstStyle/>
          <a:p>
            <a:r>
              <a:rPr lang="es-MX" dirty="0" smtClean="0"/>
              <a:t>COSAS QUE COMPLICAN LOS DUELOS:</a:t>
            </a:r>
            <a:endParaRPr lang="es-MX" dirty="0"/>
          </a:p>
        </p:txBody>
      </p:sp>
      <p:pic>
        <p:nvPicPr>
          <p:cNvPr id="4" name="3 Marcador de contenido" descr="1011264_580609525369075_646634929_n.jpg"/>
          <p:cNvPicPr>
            <a:picLocks noGrp="1" noChangeAspect="1"/>
          </p:cNvPicPr>
          <p:nvPr>
            <p:ph idx="1"/>
          </p:nvPr>
        </p:nvPicPr>
        <p:blipFill>
          <a:blip r:embed="rId2" cstate="print"/>
          <a:stretch>
            <a:fillRect/>
          </a:stretch>
        </p:blipFill>
        <p:spPr>
          <a:xfrm>
            <a:off x="2926556" y="3148806"/>
            <a:ext cx="4762500" cy="1905000"/>
          </a:xfrm>
        </p:spPr>
      </p:pic>
    </p:spTree>
    <p:extLst>
      <p:ext uri="{BB962C8B-B14F-4D97-AF65-F5344CB8AC3E}">
        <p14:creationId xmlns:p14="http://schemas.microsoft.com/office/powerpoint/2010/main" val="17240920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00924" y="2683824"/>
            <a:ext cx="10801268" cy="2945080"/>
          </a:xfrm>
        </p:spPr>
        <p:txBody>
          <a:bodyPr>
            <a:normAutofit fontScale="62500" lnSpcReduction="20000"/>
          </a:bodyPr>
          <a:lstStyle/>
          <a:p>
            <a:endParaRPr lang="es-MX" dirty="0" smtClean="0"/>
          </a:p>
          <a:p>
            <a:endParaRPr lang="es-MX" dirty="0"/>
          </a:p>
          <a:p>
            <a:endParaRPr lang="es-MX" dirty="0" smtClean="0"/>
          </a:p>
          <a:p>
            <a:endParaRPr lang="es-MX" dirty="0"/>
          </a:p>
          <a:p>
            <a:endParaRPr lang="es-MX" b="1" i="1" dirty="0" smtClean="0"/>
          </a:p>
          <a:p>
            <a:pPr>
              <a:buNone/>
            </a:pPr>
            <a:endParaRPr lang="es-MX" sz="2400" b="1" i="1" dirty="0" smtClean="0"/>
          </a:p>
          <a:p>
            <a:r>
              <a:rPr lang="es-MX" sz="4500" b="1" i="1" dirty="0" smtClean="0"/>
              <a:t>En </a:t>
            </a:r>
            <a:r>
              <a:rPr lang="es-MX" sz="4500" b="1" i="1" dirty="0"/>
              <a:t>los momentos de dolor es muy difícil notarlo pero al final el alma se da cuenta que sí no fuera por esta gran verdad el hombre no resistiría</a:t>
            </a:r>
            <a:r>
              <a:rPr lang="es-MX" sz="4500" b="1" i="1" dirty="0" smtClean="0"/>
              <a:t>.</a:t>
            </a:r>
          </a:p>
        </p:txBody>
      </p:sp>
      <p:pic>
        <p:nvPicPr>
          <p:cNvPr id="4" name="3 Imagen" descr="1526693_727890180562434_1976582962_n.jpg"/>
          <p:cNvPicPr>
            <a:picLocks noChangeAspect="1"/>
          </p:cNvPicPr>
          <p:nvPr/>
        </p:nvPicPr>
        <p:blipFill>
          <a:blip r:embed="rId2" cstate="print"/>
          <a:stretch>
            <a:fillRect/>
          </a:stretch>
        </p:blipFill>
        <p:spPr>
          <a:xfrm>
            <a:off x="3215680" y="368135"/>
            <a:ext cx="4598284" cy="3351253"/>
          </a:xfrm>
          <a:prstGeom prst="rect">
            <a:avLst/>
          </a:prstGeom>
        </p:spPr>
      </p:pic>
    </p:spTree>
    <p:extLst>
      <p:ext uri="{BB962C8B-B14F-4D97-AF65-F5344CB8AC3E}">
        <p14:creationId xmlns:p14="http://schemas.microsoft.com/office/powerpoint/2010/main" val="42677824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Elipse"/>
          <p:cNvSpPr/>
          <p:nvPr/>
        </p:nvSpPr>
        <p:spPr>
          <a:xfrm>
            <a:off x="5167313" y="214313"/>
            <a:ext cx="142875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t>Perdida</a:t>
            </a:r>
          </a:p>
        </p:txBody>
      </p:sp>
      <p:sp>
        <p:nvSpPr>
          <p:cNvPr id="7" name="6 Elipse"/>
          <p:cNvSpPr/>
          <p:nvPr/>
        </p:nvSpPr>
        <p:spPr>
          <a:xfrm>
            <a:off x="5381625" y="1285875"/>
            <a:ext cx="1214438"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t>Duelo</a:t>
            </a:r>
          </a:p>
        </p:txBody>
      </p:sp>
      <p:sp>
        <p:nvSpPr>
          <p:cNvPr id="8" name="7 Rectángulo"/>
          <p:cNvSpPr/>
          <p:nvPr/>
        </p:nvSpPr>
        <p:spPr>
          <a:xfrm>
            <a:off x="7524750" y="1500188"/>
            <a:ext cx="1595586"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t>Autoestima</a:t>
            </a:r>
          </a:p>
        </p:txBody>
      </p:sp>
      <p:sp>
        <p:nvSpPr>
          <p:cNvPr id="9" name="8 Elipse"/>
          <p:cNvSpPr/>
          <p:nvPr/>
        </p:nvSpPr>
        <p:spPr>
          <a:xfrm>
            <a:off x="5238749" y="2428875"/>
            <a:ext cx="1928813" cy="1214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t>Recursos resilientes</a:t>
            </a:r>
          </a:p>
        </p:txBody>
      </p:sp>
      <p:sp>
        <p:nvSpPr>
          <p:cNvPr id="10" name="9 Rectángulo"/>
          <p:cNvSpPr/>
          <p:nvPr/>
        </p:nvSpPr>
        <p:spPr>
          <a:xfrm>
            <a:off x="8167689" y="2643188"/>
            <a:ext cx="1285875"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t>Sentido de vida</a:t>
            </a:r>
          </a:p>
        </p:txBody>
      </p:sp>
      <p:sp>
        <p:nvSpPr>
          <p:cNvPr id="11" name="10 Rectángulo"/>
          <p:cNvSpPr/>
          <p:nvPr/>
        </p:nvSpPr>
        <p:spPr>
          <a:xfrm>
            <a:off x="7896201" y="3933056"/>
            <a:ext cx="1450999"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t>Creatividad</a:t>
            </a:r>
          </a:p>
        </p:txBody>
      </p:sp>
      <p:sp>
        <p:nvSpPr>
          <p:cNvPr id="12" name="11 Rectángulo"/>
          <p:cNvSpPr/>
          <p:nvPr/>
        </p:nvSpPr>
        <p:spPr>
          <a:xfrm>
            <a:off x="5167314" y="4149080"/>
            <a:ext cx="2512863" cy="4943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t>Creencia </a:t>
            </a:r>
            <a:r>
              <a:rPr lang="es-MX" dirty="0" err="1"/>
              <a:t>potencializadora</a:t>
            </a:r>
            <a:endParaRPr lang="es-MX" dirty="0"/>
          </a:p>
        </p:txBody>
      </p:sp>
      <p:sp>
        <p:nvSpPr>
          <p:cNvPr id="13" name="12 Rectángulo"/>
          <p:cNvSpPr/>
          <p:nvPr/>
        </p:nvSpPr>
        <p:spPr>
          <a:xfrm>
            <a:off x="3071665" y="4071938"/>
            <a:ext cx="1809899"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t>pro actividad</a:t>
            </a:r>
          </a:p>
        </p:txBody>
      </p:sp>
      <p:sp>
        <p:nvSpPr>
          <p:cNvPr id="14" name="13 Rectángulo"/>
          <p:cNvSpPr/>
          <p:nvPr/>
        </p:nvSpPr>
        <p:spPr>
          <a:xfrm>
            <a:off x="2423593" y="3000375"/>
            <a:ext cx="1600721"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t>Optimismo realista</a:t>
            </a:r>
          </a:p>
        </p:txBody>
      </p:sp>
      <p:sp>
        <p:nvSpPr>
          <p:cNvPr id="15" name="14 Rectángulo"/>
          <p:cNvSpPr/>
          <p:nvPr/>
        </p:nvSpPr>
        <p:spPr>
          <a:xfrm>
            <a:off x="3238501" y="1714500"/>
            <a:ext cx="1285875"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t>Sentido del humor</a:t>
            </a:r>
          </a:p>
        </p:txBody>
      </p:sp>
      <p:sp>
        <p:nvSpPr>
          <p:cNvPr id="16" name="15 Elipse"/>
          <p:cNvSpPr/>
          <p:nvPr/>
        </p:nvSpPr>
        <p:spPr>
          <a:xfrm>
            <a:off x="6816080" y="6021289"/>
            <a:ext cx="2531120" cy="6446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t>Crecimiento</a:t>
            </a:r>
          </a:p>
        </p:txBody>
      </p:sp>
      <p:sp>
        <p:nvSpPr>
          <p:cNvPr id="17" name="16 Elipse"/>
          <p:cNvSpPr/>
          <p:nvPr/>
        </p:nvSpPr>
        <p:spPr>
          <a:xfrm>
            <a:off x="3721995" y="5589240"/>
            <a:ext cx="244259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dirty="0"/>
              <a:t>Duelo Resiliente</a:t>
            </a:r>
          </a:p>
        </p:txBody>
      </p:sp>
      <p:cxnSp>
        <p:nvCxnSpPr>
          <p:cNvPr id="19" name="18 Conector recto de flecha"/>
          <p:cNvCxnSpPr/>
          <p:nvPr/>
        </p:nvCxnSpPr>
        <p:spPr>
          <a:xfrm>
            <a:off x="4595813" y="2357438"/>
            <a:ext cx="571500" cy="285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20 Conector recto de flecha"/>
          <p:cNvCxnSpPr/>
          <p:nvPr/>
        </p:nvCxnSpPr>
        <p:spPr>
          <a:xfrm flipH="1" flipV="1">
            <a:off x="6953252" y="3500440"/>
            <a:ext cx="870941" cy="36060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22 Conector recto de flecha"/>
          <p:cNvCxnSpPr/>
          <p:nvPr/>
        </p:nvCxnSpPr>
        <p:spPr>
          <a:xfrm flipV="1">
            <a:off x="4953001" y="3643314"/>
            <a:ext cx="500063" cy="3571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24 Conector recto de flecha"/>
          <p:cNvCxnSpPr/>
          <p:nvPr/>
        </p:nvCxnSpPr>
        <p:spPr>
          <a:xfrm>
            <a:off x="4167189" y="3357564"/>
            <a:ext cx="928687"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33 Conector recto de flecha"/>
          <p:cNvCxnSpPr/>
          <p:nvPr/>
        </p:nvCxnSpPr>
        <p:spPr>
          <a:xfrm rot="10800000">
            <a:off x="7167563" y="3214689"/>
            <a:ext cx="785812" cy="714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34 Conector recto de flecha"/>
          <p:cNvCxnSpPr/>
          <p:nvPr/>
        </p:nvCxnSpPr>
        <p:spPr>
          <a:xfrm rot="10800000" flipV="1">
            <a:off x="6881814" y="2357438"/>
            <a:ext cx="642937" cy="3286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 name="43 Flecha abajo"/>
          <p:cNvSpPr/>
          <p:nvPr/>
        </p:nvSpPr>
        <p:spPr>
          <a:xfrm>
            <a:off x="6453189" y="1000126"/>
            <a:ext cx="71437" cy="428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a:p>
        </p:txBody>
      </p:sp>
      <p:sp>
        <p:nvSpPr>
          <p:cNvPr id="45" name="44 Flecha abajo"/>
          <p:cNvSpPr/>
          <p:nvPr/>
        </p:nvSpPr>
        <p:spPr>
          <a:xfrm>
            <a:off x="6453189" y="2071689"/>
            <a:ext cx="71437" cy="428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a:p>
        </p:txBody>
      </p:sp>
      <p:sp>
        <p:nvSpPr>
          <p:cNvPr id="46" name="45 Flecha abajo"/>
          <p:cNvSpPr/>
          <p:nvPr/>
        </p:nvSpPr>
        <p:spPr>
          <a:xfrm>
            <a:off x="6453189" y="3643314"/>
            <a:ext cx="71437" cy="428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a:p>
        </p:txBody>
      </p:sp>
      <p:sp>
        <p:nvSpPr>
          <p:cNvPr id="47" name="46 Flecha abajo"/>
          <p:cNvSpPr/>
          <p:nvPr/>
        </p:nvSpPr>
        <p:spPr>
          <a:xfrm rot="3587133">
            <a:off x="5668571" y="5027496"/>
            <a:ext cx="239034"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a:p>
        </p:txBody>
      </p:sp>
      <p:sp>
        <p:nvSpPr>
          <p:cNvPr id="48" name="47 Flecha abajo"/>
          <p:cNvSpPr/>
          <p:nvPr/>
        </p:nvSpPr>
        <p:spPr>
          <a:xfrm rot="16200000">
            <a:off x="6406345" y="5830712"/>
            <a:ext cx="240270" cy="7169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a:p>
        </p:txBody>
      </p:sp>
      <p:sp>
        <p:nvSpPr>
          <p:cNvPr id="2" name="CuadroTexto 1"/>
          <p:cNvSpPr txBox="1"/>
          <p:nvPr/>
        </p:nvSpPr>
        <p:spPr>
          <a:xfrm>
            <a:off x="843148" y="356261"/>
            <a:ext cx="1983179" cy="2031325"/>
          </a:xfrm>
          <a:prstGeom prst="rect">
            <a:avLst/>
          </a:prstGeom>
          <a:noFill/>
        </p:spPr>
        <p:txBody>
          <a:bodyPr wrap="square" rtlCol="0">
            <a:spAutoFit/>
          </a:bodyPr>
          <a:lstStyle/>
          <a:p>
            <a:r>
              <a:rPr lang="es-MX" b="1" u="sng" dirty="0" err="1" smtClean="0">
                <a:solidFill>
                  <a:srgbClr val="222222"/>
                </a:solidFill>
                <a:latin typeface="arial" panose="020B0604020202020204" pitchFamily="34" charset="0"/>
              </a:rPr>
              <a:t>Resilencia</a:t>
            </a:r>
            <a:r>
              <a:rPr lang="es-MX" dirty="0">
                <a:solidFill>
                  <a:srgbClr val="222222"/>
                </a:solidFill>
                <a:latin typeface="arial" panose="020B0604020202020204" pitchFamily="34" charset="0"/>
              </a:rPr>
              <a:t>:</a:t>
            </a:r>
            <a:r>
              <a:rPr lang="es-MX" dirty="0" smtClean="0">
                <a:solidFill>
                  <a:srgbClr val="222222"/>
                </a:solidFill>
                <a:latin typeface="arial" panose="020B0604020202020204" pitchFamily="34" charset="0"/>
              </a:rPr>
              <a:t> </a:t>
            </a:r>
            <a:r>
              <a:rPr lang="es-MX" dirty="0">
                <a:solidFill>
                  <a:srgbClr val="222222"/>
                </a:solidFill>
                <a:latin typeface="arial" panose="020B0604020202020204" pitchFamily="34" charset="0"/>
              </a:rPr>
              <a:t>capacidad que tiene una persona para superar circunstancias traumáticas </a:t>
            </a:r>
            <a:endParaRPr lang="es-MX" dirty="0"/>
          </a:p>
        </p:txBody>
      </p:sp>
    </p:spTree>
    <p:extLst>
      <p:ext uri="{BB962C8B-B14F-4D97-AF65-F5344CB8AC3E}">
        <p14:creationId xmlns:p14="http://schemas.microsoft.com/office/powerpoint/2010/main" val="42915224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a:t/>
            </a:r>
            <a:br>
              <a:rPr lang="es-MX" dirty="0"/>
            </a:br>
            <a:endParaRPr lang="es-MX" dirty="0"/>
          </a:p>
        </p:txBody>
      </p:sp>
      <p:sp>
        <p:nvSpPr>
          <p:cNvPr id="3" name="2 Marcador de contenido"/>
          <p:cNvSpPr>
            <a:spLocks noGrp="1"/>
          </p:cNvSpPr>
          <p:nvPr>
            <p:ph idx="1"/>
          </p:nvPr>
        </p:nvSpPr>
        <p:spPr>
          <a:xfrm>
            <a:off x="1981200" y="1484784"/>
            <a:ext cx="8229600" cy="5184576"/>
          </a:xfrm>
        </p:spPr>
        <p:txBody>
          <a:bodyPr>
            <a:normAutofit/>
          </a:bodyPr>
          <a:lstStyle/>
          <a:p>
            <a:pPr>
              <a:buNone/>
            </a:pPr>
            <a:r>
              <a:rPr lang="es-MX" dirty="0"/>
              <a:t/>
            </a:r>
            <a:br>
              <a:rPr lang="es-MX" dirty="0"/>
            </a:br>
            <a:r>
              <a:rPr lang="es-MX" dirty="0"/>
              <a:t>* El numero de duelos vividos, en un corto tiempo o simultáneamente</a:t>
            </a:r>
            <a:r>
              <a:rPr lang="es-MX" dirty="0" smtClean="0"/>
              <a:t>.</a:t>
            </a:r>
          </a:p>
          <a:p>
            <a:pPr>
              <a:buNone/>
            </a:pPr>
            <a:r>
              <a:rPr lang="es-MX" dirty="0"/>
              <a:t/>
            </a:r>
            <a:br>
              <a:rPr lang="es-MX" dirty="0"/>
            </a:br>
            <a:r>
              <a:rPr lang="es-MX" dirty="0"/>
              <a:t>* Duelos anteriores no resueltos, que son reactivados durante el nuevo duelo</a:t>
            </a:r>
            <a:r>
              <a:rPr lang="es-MX" dirty="0" smtClean="0"/>
              <a:t>.</a:t>
            </a:r>
          </a:p>
          <a:p>
            <a:pPr>
              <a:buNone/>
            </a:pPr>
            <a:r>
              <a:rPr lang="es-MX" dirty="0"/>
              <a:t/>
            </a:r>
            <a:br>
              <a:rPr lang="es-MX" dirty="0"/>
            </a:br>
            <a:r>
              <a:rPr lang="es-MX" dirty="0"/>
              <a:t>* La violencia o brutalidad de la muerte de nuestro ser querido</a:t>
            </a:r>
            <a:r>
              <a:rPr lang="es-MX" dirty="0" smtClean="0"/>
              <a:t>.</a:t>
            </a:r>
          </a:p>
          <a:p>
            <a:pPr>
              <a:buNone/>
            </a:pPr>
            <a:r>
              <a:rPr lang="es-MX" dirty="0"/>
              <a:t/>
            </a:r>
            <a:br>
              <a:rPr lang="es-MX" dirty="0"/>
            </a:br>
            <a:r>
              <a:rPr lang="es-MX" dirty="0"/>
              <a:t>* La muerte inesperada, por accidente, desastre natural, infarto, paro respiratorio, derrame cerebral, etc</a:t>
            </a:r>
            <a:r>
              <a:rPr lang="es-MX" dirty="0" smtClean="0"/>
              <a:t>.</a:t>
            </a:r>
          </a:p>
          <a:p>
            <a:pPr>
              <a:buNone/>
            </a:pPr>
            <a:r>
              <a:rPr lang="es-MX" dirty="0"/>
              <a:t/>
            </a:r>
            <a:br>
              <a:rPr lang="es-MX" dirty="0"/>
            </a:br>
            <a:r>
              <a:rPr lang="es-MX" dirty="0"/>
              <a:t>* La edad de la persona que murió: entre más joven sea es más difícil de entender o aceptar.</a:t>
            </a:r>
            <a:br>
              <a:rPr lang="es-MX" dirty="0"/>
            </a:br>
            <a:endParaRPr lang="es-MX" dirty="0"/>
          </a:p>
        </p:txBody>
      </p:sp>
      <p:sp>
        <p:nvSpPr>
          <p:cNvPr id="4" name="CuadroTexto 3"/>
          <p:cNvSpPr txBox="1"/>
          <p:nvPr/>
        </p:nvSpPr>
        <p:spPr>
          <a:xfrm>
            <a:off x="2459861" y="296213"/>
            <a:ext cx="7819769" cy="646331"/>
          </a:xfrm>
          <a:prstGeom prst="rect">
            <a:avLst/>
          </a:prstGeom>
          <a:noFill/>
        </p:spPr>
        <p:txBody>
          <a:bodyPr wrap="none" rtlCol="0">
            <a:spAutoFit/>
          </a:bodyPr>
          <a:lstStyle/>
          <a:p>
            <a:r>
              <a:rPr lang="es-MX" sz="3600">
                <a:solidFill>
                  <a:srgbClr val="90C226"/>
                </a:solidFill>
              </a:rPr>
              <a:t>COSAS QUE COMPLICAN LOS DUELOS:</a:t>
            </a:r>
            <a:endParaRPr lang="es-MX" dirty="0"/>
          </a:p>
        </p:txBody>
      </p:sp>
    </p:spTree>
    <p:extLst>
      <p:ext uri="{BB962C8B-B14F-4D97-AF65-F5344CB8AC3E}">
        <p14:creationId xmlns:p14="http://schemas.microsoft.com/office/powerpoint/2010/main" val="396393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rot="10800000" flipV="1">
            <a:off x="2147073" y="103031"/>
            <a:ext cx="7509934" cy="812307"/>
          </a:xfrm>
        </p:spPr>
        <p:txBody>
          <a:bodyPr>
            <a:normAutofit fontScale="90000"/>
          </a:bodyPr>
          <a:lstStyle/>
          <a:p>
            <a:r>
              <a:rPr lang="es-MX" dirty="0">
                <a:solidFill>
                  <a:srgbClr val="90C226"/>
                </a:solidFill>
              </a:rPr>
              <a:t>COSAS QUE COMPLICAN LOS DUELOS:</a:t>
            </a:r>
            <a:endParaRPr lang="es-MX" dirty="0"/>
          </a:p>
        </p:txBody>
      </p:sp>
      <p:sp>
        <p:nvSpPr>
          <p:cNvPr id="3" name="2 Marcador de contenido"/>
          <p:cNvSpPr>
            <a:spLocks noGrp="1"/>
          </p:cNvSpPr>
          <p:nvPr>
            <p:ph idx="1"/>
          </p:nvPr>
        </p:nvSpPr>
        <p:spPr>
          <a:xfrm>
            <a:off x="1981200" y="1412776"/>
            <a:ext cx="8229600" cy="5184576"/>
          </a:xfrm>
        </p:spPr>
        <p:txBody>
          <a:bodyPr>
            <a:normAutofit/>
          </a:bodyPr>
          <a:lstStyle/>
          <a:p>
            <a:r>
              <a:rPr lang="es-MX" dirty="0"/>
              <a:t>* El desgaste y la duración de la enfermedad, que nos debilita como familiares</a:t>
            </a:r>
            <a:r>
              <a:rPr lang="es-MX" dirty="0" smtClean="0"/>
              <a:t>.</a:t>
            </a:r>
          </a:p>
          <a:p>
            <a:r>
              <a:rPr lang="es-MX" dirty="0"/>
              <a:t/>
            </a:r>
            <a:br>
              <a:rPr lang="es-MX" dirty="0"/>
            </a:br>
            <a:r>
              <a:rPr lang="es-MX" dirty="0"/>
              <a:t>* Los beneficios secundarios que podemos recibir por estar viviendo tan grande dolor, que hace que nos guste nuestro papel de deudos y no queramos salir de él.</a:t>
            </a:r>
            <a:br>
              <a:rPr lang="es-MX" dirty="0"/>
            </a:br>
            <a:endParaRPr lang="es-MX" dirty="0"/>
          </a:p>
        </p:txBody>
      </p:sp>
    </p:spTree>
    <p:extLst>
      <p:ext uri="{BB962C8B-B14F-4D97-AF65-F5344CB8AC3E}">
        <p14:creationId xmlns:p14="http://schemas.microsoft.com/office/powerpoint/2010/main" val="30254308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solidFill>
                  <a:srgbClr val="90C226"/>
                </a:solidFill>
              </a:rPr>
              <a:t>COSAS QUE COMPLICAN LOS DUELOS:</a:t>
            </a:r>
            <a:endParaRPr lang="es-MX" dirty="0"/>
          </a:p>
        </p:txBody>
      </p:sp>
      <p:sp>
        <p:nvSpPr>
          <p:cNvPr id="3" name="2 Marcador de contenido"/>
          <p:cNvSpPr>
            <a:spLocks noGrp="1"/>
          </p:cNvSpPr>
          <p:nvPr>
            <p:ph idx="1"/>
          </p:nvPr>
        </p:nvSpPr>
        <p:spPr/>
        <p:txBody>
          <a:bodyPr>
            <a:normAutofit lnSpcReduction="10000"/>
          </a:bodyPr>
          <a:lstStyle/>
          <a:p>
            <a:pPr>
              <a:buNone/>
            </a:pPr>
            <a:endParaRPr lang="es-MX" dirty="0" smtClean="0"/>
          </a:p>
          <a:p>
            <a:r>
              <a:rPr lang="es-MX" dirty="0"/>
              <a:t>Muchas personas podemos llevar dentro asuntos sin acabar y seguramente ésa será una de las principales causas de nuestra desdicha emocional. </a:t>
            </a:r>
            <a:endParaRPr lang="es-MX" dirty="0" smtClean="0"/>
          </a:p>
          <a:p>
            <a:endParaRPr lang="es-MX" dirty="0" smtClean="0"/>
          </a:p>
          <a:p>
            <a:r>
              <a:rPr lang="es-MX" dirty="0" smtClean="0"/>
              <a:t>Tenemos que comprender que si arrastramos resentimientos hacia una persona que ya no está con nosotros y no trabajamos en ello, la despedida no se realiza plenamente y se nos complicará más dejarlo ir. </a:t>
            </a:r>
          </a:p>
          <a:p>
            <a:r>
              <a:rPr lang="es-MX" dirty="0"/>
              <a:t/>
            </a:r>
            <a:br>
              <a:rPr lang="es-MX" dirty="0"/>
            </a:br>
            <a:r>
              <a:rPr lang="es-MX" dirty="0"/>
              <a:t>Obviamente el mejor momento para decir adiós es, si es posible, al separarse corporalmente del otro, solo que muchas veces esto no es posible.</a:t>
            </a:r>
          </a:p>
          <a:p>
            <a:pPr marL="0" indent="0">
              <a:buNone/>
            </a:pPr>
            <a:r>
              <a:rPr lang="es-MX" dirty="0"/>
              <a:t/>
            </a:r>
            <a:br>
              <a:rPr lang="es-MX" dirty="0"/>
            </a:br>
            <a:endParaRPr lang="es-MX" dirty="0"/>
          </a:p>
        </p:txBody>
      </p:sp>
    </p:spTree>
    <p:extLst>
      <p:ext uri="{BB962C8B-B14F-4D97-AF65-F5344CB8AC3E}">
        <p14:creationId xmlns:p14="http://schemas.microsoft.com/office/powerpoint/2010/main" val="442005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solidFill>
                  <a:srgbClr val="90C226"/>
                </a:solidFill>
              </a:rPr>
              <a:t>COSAS QUE COMPLICAN LOS DUELOS:</a:t>
            </a:r>
            <a:endParaRPr lang="es-MX" dirty="0"/>
          </a:p>
        </p:txBody>
      </p:sp>
      <p:sp>
        <p:nvSpPr>
          <p:cNvPr id="3" name="2 Marcador de contenido"/>
          <p:cNvSpPr>
            <a:spLocks noGrp="1"/>
          </p:cNvSpPr>
          <p:nvPr>
            <p:ph idx="1"/>
          </p:nvPr>
        </p:nvSpPr>
        <p:spPr/>
        <p:txBody>
          <a:bodyPr>
            <a:normAutofit/>
          </a:bodyPr>
          <a:lstStyle/>
          <a:p>
            <a:pPr marL="0" indent="0">
              <a:buNone/>
            </a:pPr>
            <a:r>
              <a:rPr lang="es-MX" sz="2800" b="1" dirty="0"/>
              <a:t>La represión</a:t>
            </a:r>
            <a:r>
              <a:rPr lang="es-MX" dirty="0"/>
              <a:t>, </a:t>
            </a:r>
            <a:endParaRPr lang="es-MX" dirty="0" smtClean="0"/>
          </a:p>
          <a:p>
            <a:r>
              <a:rPr lang="es-MX" dirty="0" smtClean="0"/>
              <a:t>tipo </a:t>
            </a:r>
            <a:r>
              <a:rPr lang="es-MX" dirty="0"/>
              <a:t>aparente de olvido, no es liberadora. Parece que nos aleja de lo que nos hace sufrir, pero no lo consigue del todo, porque el recuerdo permanece enterrado en nosotros con un enorme gasto de energía para que no emerja a nuestra conciencia, y sigue influyendo en cada instante de nuestra vida</a:t>
            </a:r>
            <a:r>
              <a:rPr lang="es-MX" dirty="0" smtClean="0"/>
              <a:t>.</a:t>
            </a:r>
          </a:p>
          <a:p>
            <a:endParaRPr lang="es-MX" dirty="0" smtClean="0"/>
          </a:p>
          <a:p>
            <a:r>
              <a:rPr lang="es-MX" dirty="0" smtClean="0"/>
              <a:t> </a:t>
            </a:r>
            <a:r>
              <a:rPr lang="es-MX" dirty="0"/>
              <a:t>El liberar la energía emocional </a:t>
            </a:r>
            <a:r>
              <a:rPr lang="es-MX" dirty="0" smtClean="0"/>
              <a:t>acumulada , </a:t>
            </a:r>
            <a:r>
              <a:rPr lang="es-MX" dirty="0"/>
              <a:t>hace que nos sintamos más ligeros ,</a:t>
            </a:r>
            <a:r>
              <a:rPr lang="es-MX" dirty="0" smtClean="0"/>
              <a:t>podamos </a:t>
            </a:r>
            <a:r>
              <a:rPr lang="es-MX" dirty="0"/>
              <a:t>relacionarnos con los </a:t>
            </a:r>
            <a:r>
              <a:rPr lang="es-MX" dirty="0" smtClean="0"/>
              <a:t>demás</a:t>
            </a:r>
            <a:r>
              <a:rPr lang="es-MX" dirty="0"/>
              <a:t> </a:t>
            </a:r>
            <a:r>
              <a:rPr lang="es-MX" dirty="0" smtClean="0"/>
              <a:t>y con </a:t>
            </a:r>
            <a:r>
              <a:rPr lang="es-MX" dirty="0"/>
              <a:t>el mundo de manera nueva, </a:t>
            </a:r>
            <a:r>
              <a:rPr lang="es-MX" dirty="0" smtClean="0"/>
              <a:t>de una forma más </a:t>
            </a:r>
            <a:r>
              <a:rPr lang="es-MX" dirty="0"/>
              <a:t>plena </a:t>
            </a:r>
            <a:r>
              <a:rPr lang="es-MX" dirty="0" smtClean="0"/>
              <a:t>y satisfactoria.</a:t>
            </a:r>
            <a:r>
              <a:rPr lang="es-MX" dirty="0"/>
              <a:t/>
            </a:r>
            <a:br>
              <a:rPr lang="es-MX" dirty="0"/>
            </a:br>
            <a:endParaRPr lang="es-MX" dirty="0"/>
          </a:p>
        </p:txBody>
      </p:sp>
    </p:spTree>
    <p:extLst>
      <p:ext uri="{BB962C8B-B14F-4D97-AF65-F5344CB8AC3E}">
        <p14:creationId xmlns:p14="http://schemas.microsoft.com/office/powerpoint/2010/main" val="23840990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solidFill>
                  <a:srgbClr val="90C226"/>
                </a:solidFill>
              </a:rPr>
              <a:t>COSAS QUE COMPLICAN LOS DUELOS:</a:t>
            </a:r>
            <a:endParaRPr lang="es-MX" dirty="0"/>
          </a:p>
        </p:txBody>
      </p:sp>
      <p:sp>
        <p:nvSpPr>
          <p:cNvPr id="3" name="2 Marcador de contenido"/>
          <p:cNvSpPr>
            <a:spLocks noGrp="1"/>
          </p:cNvSpPr>
          <p:nvPr>
            <p:ph idx="1"/>
          </p:nvPr>
        </p:nvSpPr>
        <p:spPr>
          <a:xfrm>
            <a:off x="1236372" y="1556794"/>
            <a:ext cx="8190964" cy="3710666"/>
          </a:xfrm>
        </p:spPr>
        <p:txBody>
          <a:bodyPr>
            <a:normAutofit/>
          </a:bodyPr>
          <a:lstStyle/>
          <a:p>
            <a:r>
              <a:rPr lang="es-MX" dirty="0"/>
              <a:t>Por eso una estrategia terapéutica importante es revivir lo vivido con la misma intensidad emocional, lo que ayuda al cierre de situaciones inconclusas</a:t>
            </a:r>
            <a:r>
              <a:rPr lang="es-MX" dirty="0" smtClean="0"/>
              <a:t>.</a:t>
            </a:r>
          </a:p>
          <a:p>
            <a:pPr marL="0" indent="0">
              <a:buNone/>
            </a:pPr>
            <a:r>
              <a:rPr lang="es-MX" dirty="0"/>
              <a:t> </a:t>
            </a:r>
            <a:br>
              <a:rPr lang="es-MX" dirty="0"/>
            </a:br>
            <a:endParaRPr lang="es-MX" dirty="0"/>
          </a:p>
        </p:txBody>
      </p:sp>
    </p:spTree>
    <p:extLst>
      <p:ext uri="{BB962C8B-B14F-4D97-AF65-F5344CB8AC3E}">
        <p14:creationId xmlns:p14="http://schemas.microsoft.com/office/powerpoint/2010/main" val="27786531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MX" sz="4800" b="1" dirty="0" smtClean="0"/>
              <a:t>CAMPOS DE APLICACION</a:t>
            </a:r>
            <a:endParaRPr lang="es-MX" sz="4800" b="1" dirty="0"/>
          </a:p>
        </p:txBody>
      </p:sp>
      <p:sp>
        <p:nvSpPr>
          <p:cNvPr id="3" name="Marcador de contenido 2"/>
          <p:cNvSpPr>
            <a:spLocks noGrp="1"/>
          </p:cNvSpPr>
          <p:nvPr>
            <p:ph idx="1"/>
          </p:nvPr>
        </p:nvSpPr>
        <p:spPr/>
        <p:txBody>
          <a:bodyPr>
            <a:normAutofit/>
          </a:bodyPr>
          <a:lstStyle/>
          <a:p>
            <a:pPr algn="just">
              <a:buFont typeface="+mj-lt"/>
              <a:buAutoNum type="arabicPeriod"/>
            </a:pPr>
            <a:r>
              <a:rPr lang="es-MX" sz="4800" b="1" dirty="0" smtClean="0"/>
              <a:t>TANATOLOGIA MEDICA</a:t>
            </a:r>
          </a:p>
          <a:p>
            <a:pPr algn="just">
              <a:buFont typeface="+mj-lt"/>
              <a:buAutoNum type="arabicPeriod"/>
            </a:pPr>
            <a:r>
              <a:rPr lang="es-MX" sz="4800" b="1" dirty="0" smtClean="0"/>
              <a:t>TANATOLOGIA SOCIAL</a:t>
            </a:r>
          </a:p>
          <a:p>
            <a:pPr algn="just">
              <a:buFont typeface="+mj-lt"/>
              <a:buAutoNum type="arabicPeriod"/>
            </a:pPr>
            <a:r>
              <a:rPr lang="es-MX" sz="4800" b="1" dirty="0" smtClean="0"/>
              <a:t>TANATOLOGIA PEDAGOGICA</a:t>
            </a:r>
          </a:p>
          <a:p>
            <a:pPr algn="just">
              <a:buFont typeface="+mj-lt"/>
              <a:buAutoNum type="arabicPeriod"/>
            </a:pPr>
            <a:r>
              <a:rPr lang="es-MX" sz="4800" b="1" dirty="0" smtClean="0"/>
              <a:t>PSICOTANATOLOGIA </a:t>
            </a:r>
            <a:endParaRPr lang="es-MX" sz="4800" b="1" dirty="0"/>
          </a:p>
        </p:txBody>
      </p:sp>
    </p:spTree>
    <p:extLst>
      <p:ext uri="{BB962C8B-B14F-4D97-AF65-F5344CB8AC3E}">
        <p14:creationId xmlns:p14="http://schemas.microsoft.com/office/powerpoint/2010/main" val="26608041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57137" y="620688"/>
            <a:ext cx="7994849" cy="947192"/>
          </a:xfrm>
        </p:spPr>
        <p:txBody>
          <a:bodyPr>
            <a:normAutofit/>
          </a:bodyPr>
          <a:lstStyle/>
          <a:p>
            <a:r>
              <a:rPr lang="es-MX" sz="3200" dirty="0"/>
              <a:t>Campos de aplicación de la Tanatología.</a:t>
            </a:r>
            <a:endParaRPr lang="es-MX" sz="3200" dirty="0"/>
          </a:p>
        </p:txBody>
      </p:sp>
      <p:sp>
        <p:nvSpPr>
          <p:cNvPr id="3" name="Marcador de contenido 2"/>
          <p:cNvSpPr>
            <a:spLocks noGrp="1"/>
          </p:cNvSpPr>
          <p:nvPr>
            <p:ph idx="1"/>
          </p:nvPr>
        </p:nvSpPr>
        <p:spPr>
          <a:xfrm>
            <a:off x="2961685" y="1937624"/>
            <a:ext cx="2380199" cy="381511"/>
          </a:xfrm>
        </p:spPr>
        <p:txBody>
          <a:bodyPr>
            <a:normAutofit/>
          </a:bodyPr>
          <a:lstStyle/>
          <a:p>
            <a:pPr marL="0" indent="0">
              <a:buNone/>
            </a:pPr>
            <a:r>
              <a:rPr lang="es-MX" dirty="0" smtClean="0">
                <a:solidFill>
                  <a:schemeClr val="tx1">
                    <a:lumMod val="50000"/>
                    <a:lumOff val="50000"/>
                  </a:schemeClr>
                </a:solidFill>
              </a:rPr>
              <a:t>Tanatología Médica</a:t>
            </a:r>
            <a:endParaRPr lang="es-MX" dirty="0">
              <a:solidFill>
                <a:schemeClr val="tx1">
                  <a:lumMod val="50000"/>
                  <a:lumOff val="50000"/>
                </a:schemeClr>
              </a:solidFill>
            </a:endParaRPr>
          </a:p>
        </p:txBody>
      </p:sp>
      <p:pic>
        <p:nvPicPr>
          <p:cNvPr id="4" name="Imagen 3"/>
          <p:cNvPicPr>
            <a:picLocks noChangeAspect="1"/>
          </p:cNvPicPr>
          <p:nvPr/>
        </p:nvPicPr>
        <p:blipFill>
          <a:blip r:embed="rId2"/>
          <a:stretch>
            <a:fillRect/>
          </a:stretch>
        </p:blipFill>
        <p:spPr>
          <a:xfrm>
            <a:off x="9192344" y="6160366"/>
            <a:ext cx="1475656" cy="721753"/>
          </a:xfrm>
          <a:prstGeom prst="rect">
            <a:avLst/>
          </a:prstGeom>
        </p:spPr>
      </p:pic>
      <p:sp>
        <p:nvSpPr>
          <p:cNvPr id="5" name="AutoShape 2" descr="Resultado de imagen para tanatologia medica"/>
          <p:cNvSpPr>
            <a:spLocks noChangeAspect="1" noChangeArrowheads="1"/>
          </p:cNvSpPr>
          <p:nvPr/>
        </p:nvSpPr>
        <p:spPr bwMode="auto">
          <a:xfrm>
            <a:off x="1679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67730" y="2329932"/>
            <a:ext cx="2164175" cy="144016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18759" y="2327411"/>
            <a:ext cx="2088232" cy="1389623"/>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71664" y="4521452"/>
            <a:ext cx="2160240" cy="1752484"/>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40017" y="4441006"/>
            <a:ext cx="2466975" cy="1857375"/>
          </a:xfrm>
          <a:prstGeom prst="rect">
            <a:avLst/>
          </a:prstGeom>
        </p:spPr>
      </p:pic>
      <p:sp>
        <p:nvSpPr>
          <p:cNvPr id="10" name="Marcador de contenido 2"/>
          <p:cNvSpPr txBox="1">
            <a:spLocks/>
          </p:cNvSpPr>
          <p:nvPr/>
        </p:nvSpPr>
        <p:spPr>
          <a:xfrm>
            <a:off x="6492738" y="1933126"/>
            <a:ext cx="2380199" cy="38151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s-MX" dirty="0">
                <a:solidFill>
                  <a:schemeClr val="tx1">
                    <a:lumMod val="50000"/>
                    <a:lumOff val="50000"/>
                  </a:schemeClr>
                </a:solidFill>
              </a:rPr>
              <a:t>Psicotanatologia</a:t>
            </a:r>
            <a:endParaRPr lang="es-MX" dirty="0">
              <a:solidFill>
                <a:schemeClr val="tx1">
                  <a:lumMod val="50000"/>
                  <a:lumOff val="50000"/>
                </a:schemeClr>
              </a:solidFill>
            </a:endParaRPr>
          </a:p>
        </p:txBody>
      </p:sp>
      <p:sp>
        <p:nvSpPr>
          <p:cNvPr id="11" name="Marcador de contenido 2"/>
          <p:cNvSpPr txBox="1">
            <a:spLocks/>
          </p:cNvSpPr>
          <p:nvPr/>
        </p:nvSpPr>
        <p:spPr>
          <a:xfrm>
            <a:off x="2959716" y="4059494"/>
            <a:ext cx="2632228" cy="46195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s-MX" dirty="0">
                <a:solidFill>
                  <a:schemeClr val="tx1">
                    <a:lumMod val="50000"/>
                    <a:lumOff val="50000"/>
                  </a:schemeClr>
                </a:solidFill>
              </a:rPr>
              <a:t>Tanatología Pedagógica</a:t>
            </a:r>
            <a:endParaRPr lang="es-MX" dirty="0">
              <a:solidFill>
                <a:schemeClr val="tx1">
                  <a:lumMod val="50000"/>
                  <a:lumOff val="50000"/>
                </a:schemeClr>
              </a:solidFill>
            </a:endParaRPr>
          </a:p>
        </p:txBody>
      </p:sp>
      <p:sp>
        <p:nvSpPr>
          <p:cNvPr id="12" name="Marcador de contenido 2"/>
          <p:cNvSpPr txBox="1">
            <a:spLocks/>
          </p:cNvSpPr>
          <p:nvPr/>
        </p:nvSpPr>
        <p:spPr>
          <a:xfrm>
            <a:off x="6157389" y="4059494"/>
            <a:ext cx="2632228" cy="46195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s-MX" dirty="0">
                <a:solidFill>
                  <a:schemeClr val="tx1">
                    <a:lumMod val="50000"/>
                    <a:lumOff val="50000"/>
                  </a:schemeClr>
                </a:solidFill>
              </a:rPr>
              <a:t>Tanatología Social</a:t>
            </a:r>
            <a:endParaRPr lang="es-MX" dirty="0">
              <a:solidFill>
                <a:schemeClr val="tx1">
                  <a:lumMod val="50000"/>
                  <a:lumOff val="50000"/>
                </a:schemeClr>
              </a:solidFill>
            </a:endParaRPr>
          </a:p>
        </p:txBody>
      </p:sp>
    </p:spTree>
    <p:extLst>
      <p:ext uri="{BB962C8B-B14F-4D97-AF65-F5344CB8AC3E}">
        <p14:creationId xmlns:p14="http://schemas.microsoft.com/office/powerpoint/2010/main" val="246414209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410</TotalTime>
  <Words>818</Words>
  <Application>Microsoft Office PowerPoint</Application>
  <PresentationFormat>Panorámica</PresentationFormat>
  <Paragraphs>105</Paragraphs>
  <Slides>21</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21</vt:i4>
      </vt:variant>
    </vt:vector>
  </HeadingPairs>
  <TitlesOfParts>
    <vt:vector size="27" baseType="lpstr">
      <vt:lpstr>Arial</vt:lpstr>
      <vt:lpstr>Arial</vt:lpstr>
      <vt:lpstr>Calibri</vt:lpstr>
      <vt:lpstr>Trebuchet MS</vt:lpstr>
      <vt:lpstr>Wingdings 3</vt:lpstr>
      <vt:lpstr>1_Faceta</vt:lpstr>
      <vt:lpstr>COMO VIVIR NUESTROS DUELOS </vt:lpstr>
      <vt:lpstr>COSAS QUE COMPLICAN LOS DUELOS:</vt:lpstr>
      <vt:lpstr> </vt:lpstr>
      <vt:lpstr>COSAS QUE COMPLICAN LOS DUELOS:</vt:lpstr>
      <vt:lpstr>COSAS QUE COMPLICAN LOS DUELOS:</vt:lpstr>
      <vt:lpstr>COSAS QUE COMPLICAN LOS DUELOS:</vt:lpstr>
      <vt:lpstr>COSAS QUE COMPLICAN LOS DUELOS:</vt:lpstr>
      <vt:lpstr>CAMPOS DE APLICACION</vt:lpstr>
      <vt:lpstr>Campos de aplicación de la Tanatología.</vt:lpstr>
      <vt:lpstr>CARACTERÍSTICAS DE UN DUELO NO RESUELTO:</vt:lpstr>
      <vt:lpstr>CARACTERÍSTICAS DE UN DUELO NO RESUELTO:</vt:lpstr>
      <vt:lpstr>¿QUE HACER CUANDO ESTAMOS EN DUELO?</vt:lpstr>
      <vt:lpstr>¿QUE HACER CUANDO ESTAMOS EN DUELO?</vt:lpstr>
      <vt:lpstr>* DEJÉMONOS SANAR A NUESTRO RITMO:  </vt:lpstr>
      <vt:lpstr>Tipos de Duelo</vt:lpstr>
      <vt:lpstr>Consejos útiles para el proceso del duelo</vt:lpstr>
      <vt:lpstr>Consejos útiles para el proceso del duelo</vt:lpstr>
      <vt:lpstr>¿COMO SABER CUANDO LA SANACIÓN LLEGA? </vt:lpstr>
      <vt:lpstr>¿COMO SABER QUE LLEGA LA SANACION? </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Juan Roberto Rodriguez</dc:creator>
  <cp:lastModifiedBy>Juan Roberto Rodriguez</cp:lastModifiedBy>
  <cp:revision>32</cp:revision>
  <dcterms:created xsi:type="dcterms:W3CDTF">2016-06-10T19:39:38Z</dcterms:created>
  <dcterms:modified xsi:type="dcterms:W3CDTF">2016-06-11T17:52:01Z</dcterms:modified>
</cp:coreProperties>
</file>