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0"/>
  </p:notesMasterIdLst>
  <p:sldIdLst>
    <p:sldId id="256" r:id="rId6"/>
    <p:sldId id="257" r:id="rId7"/>
    <p:sldId id="295" r:id="rId8"/>
    <p:sldId id="29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96" r:id="rId20"/>
    <p:sldId id="297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273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331F0-BFDA-44B2-9B40-0A77123B9ABD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86C3B2F1-CDD7-4FE2-ADBF-9C6EFE46DE59}">
      <dgm:prSet phldrT="[Texto]" custT="1"/>
      <dgm:spPr/>
      <dgm:t>
        <a:bodyPr/>
        <a:lstStyle/>
        <a:p>
          <a:pPr algn="ctr"/>
          <a:r>
            <a:rPr lang="es-ES" sz="2000" dirty="0">
              <a:latin typeface="Corbel" panose="020B0503020204020204" pitchFamily="34" charset="0"/>
            </a:rPr>
            <a:t>Choque - Precipitante</a:t>
          </a:r>
        </a:p>
      </dgm:t>
    </dgm:pt>
    <dgm:pt modelId="{F7A257FD-9133-46FA-A2CF-1A4C62319133}" type="parTrans" cxnId="{03EEB809-F61E-4A63-A061-C97BFFAC2F69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ACCE6857-F3F3-44A3-B5D6-203332BD8C83}" type="sibTrans" cxnId="{03EEB809-F61E-4A63-A061-C97BFFAC2F69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012B031D-1B47-4D87-9440-420F7728D931}">
      <dgm:prSet phldrT="[Texto]" custT="1"/>
      <dgm:spPr/>
      <dgm:t>
        <a:bodyPr/>
        <a:lstStyle/>
        <a:p>
          <a:pPr algn="ctr"/>
          <a:r>
            <a:rPr lang="es-ES" sz="2000" dirty="0">
              <a:latin typeface="Corbel" panose="020B0503020204020204" pitchFamily="34" charset="0"/>
            </a:rPr>
            <a:t>Respuesta desorganizada</a:t>
          </a:r>
        </a:p>
      </dgm:t>
    </dgm:pt>
    <dgm:pt modelId="{534985C5-63DF-4FB5-912D-1ED3382C7E27}" type="parTrans" cxnId="{265D0FD9-286E-48C2-B0D8-B35996B1A0FD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F3AEA0DB-BA6D-4EB8-84DB-9A33CD3786C7}" type="sibTrans" cxnId="{265D0FD9-286E-48C2-B0D8-B35996B1A0FD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5A08266B-BABD-437A-B4FC-C0CB4DA0E93B}">
      <dgm:prSet phldrT="[Texto]" custT="1"/>
      <dgm:spPr/>
      <dgm:t>
        <a:bodyPr/>
        <a:lstStyle/>
        <a:p>
          <a:r>
            <a:rPr lang="es-ES" sz="2000" dirty="0">
              <a:latin typeface="Corbel" panose="020B0503020204020204" pitchFamily="34" charset="0"/>
            </a:rPr>
            <a:t>Explosión</a:t>
          </a:r>
        </a:p>
      </dgm:t>
    </dgm:pt>
    <dgm:pt modelId="{6CE8A27C-46EB-4E12-89D9-C52EBBD511BA}" type="parTrans" cxnId="{BFC350B7-0BD5-4275-814F-AF501D96ED06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9BB8DB6E-04F6-4BE2-A815-6DA84B53EB0A}" type="sibTrans" cxnId="{BFC350B7-0BD5-4275-814F-AF501D96ED06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AFA3CF60-37A3-4A2A-AB70-AB7E241CC6BD}">
      <dgm:prSet phldrT="[Texto]" custT="1"/>
      <dgm:spPr/>
      <dgm:t>
        <a:bodyPr/>
        <a:lstStyle/>
        <a:p>
          <a:pPr algn="ctr"/>
          <a:r>
            <a:rPr lang="es-ES" sz="2000" dirty="0">
              <a:latin typeface="Corbel" panose="020B0503020204020204" pitchFamily="34" charset="0"/>
            </a:rPr>
            <a:t>Resolución Estabilización</a:t>
          </a:r>
        </a:p>
      </dgm:t>
    </dgm:pt>
    <dgm:pt modelId="{FC7185E4-7E35-436A-8063-F09AE91D964D}" type="parTrans" cxnId="{C68E2E35-8360-4956-86E2-0750293E3B08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40532B27-C4DB-4C45-9AB7-E138504BA156}" type="sibTrans" cxnId="{C68E2E35-8360-4956-86E2-0750293E3B08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2255CA68-02EB-4577-BB05-80F166C54E50}">
      <dgm:prSet phldrT="[Texto]" custT="1"/>
      <dgm:spPr/>
      <dgm:t>
        <a:bodyPr/>
        <a:lstStyle/>
        <a:p>
          <a:pPr algn="ctr"/>
          <a:r>
            <a:rPr lang="es-ES" sz="2000" dirty="0">
              <a:latin typeface="Corbel" panose="020B0503020204020204" pitchFamily="34" charset="0"/>
            </a:rPr>
            <a:t>Adaptación</a:t>
          </a:r>
        </a:p>
      </dgm:t>
    </dgm:pt>
    <dgm:pt modelId="{B3A466D2-3835-45CA-A0ED-50235AAD974A}" type="parTrans" cxnId="{B1F2A291-1EDA-4A6F-AD8F-CABA66571BFD}">
      <dgm:prSet/>
      <dgm:spPr/>
      <dgm:t>
        <a:bodyPr/>
        <a:lstStyle/>
        <a:p>
          <a:endParaRPr lang="es-ES"/>
        </a:p>
      </dgm:t>
    </dgm:pt>
    <dgm:pt modelId="{B5976F08-A04B-4400-A033-ECAD3645DC92}" type="sibTrans" cxnId="{B1F2A291-1EDA-4A6F-AD8F-CABA66571BFD}">
      <dgm:prSet/>
      <dgm:spPr/>
      <dgm:t>
        <a:bodyPr/>
        <a:lstStyle/>
        <a:p>
          <a:endParaRPr lang="es-ES"/>
        </a:p>
      </dgm:t>
    </dgm:pt>
    <dgm:pt modelId="{683BCAAE-D36A-41F0-A802-E7BB34538D1D}" type="pres">
      <dgm:prSet presAssocID="{3E4331F0-BFDA-44B2-9B40-0A77123B9ABD}" presName="arrowDiagram" presStyleCnt="0">
        <dgm:presLayoutVars>
          <dgm:chMax val="5"/>
          <dgm:dir/>
          <dgm:resizeHandles val="exact"/>
        </dgm:presLayoutVars>
      </dgm:prSet>
      <dgm:spPr/>
    </dgm:pt>
    <dgm:pt modelId="{52F9FEC1-3262-4AD7-A3C6-888524716AF2}" type="pres">
      <dgm:prSet presAssocID="{3E4331F0-BFDA-44B2-9B40-0A77123B9ABD}" presName="arrow" presStyleLbl="bgShp" presStyleIdx="0" presStyleCnt="1"/>
      <dgm:spPr/>
    </dgm:pt>
    <dgm:pt modelId="{B6D5F6CB-B7F9-4501-B098-1CA75E71DD7F}" type="pres">
      <dgm:prSet presAssocID="{3E4331F0-BFDA-44B2-9B40-0A77123B9ABD}" presName="arrowDiagram5" presStyleCnt="0"/>
      <dgm:spPr/>
    </dgm:pt>
    <dgm:pt modelId="{232C29BC-C44F-455A-8B7F-BAD613BFA1C7}" type="pres">
      <dgm:prSet presAssocID="{86C3B2F1-CDD7-4FE2-ADBF-9C6EFE46DE59}" presName="bullet5a" presStyleLbl="node1" presStyleIdx="0" presStyleCnt="5"/>
      <dgm:spPr/>
    </dgm:pt>
    <dgm:pt modelId="{7AF1F8B5-9E93-418B-85F7-7220F9BAEF3A}" type="pres">
      <dgm:prSet presAssocID="{86C3B2F1-CDD7-4FE2-ADBF-9C6EFE46DE59}" presName="textBox5a" presStyleLbl="revTx" presStyleIdx="0" presStyleCnt="5" custScaleX="217814" custLinFactNeighborX="8605" custLinFactNeighborY="-10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1C3E5A-A104-4044-B2E1-9F04F400A8C9}" type="pres">
      <dgm:prSet presAssocID="{012B031D-1B47-4D87-9440-420F7728D931}" presName="bullet5b" presStyleLbl="node1" presStyleIdx="1" presStyleCnt="5" custLinFactNeighborX="25048" custLinFactNeighborY="-12524"/>
      <dgm:spPr/>
    </dgm:pt>
    <dgm:pt modelId="{3A1E63DA-89EF-4F91-BA8C-0E1369ACDC15}" type="pres">
      <dgm:prSet presAssocID="{012B031D-1B47-4D87-9440-420F7728D931}" presName="textBox5b" presStyleLbl="revTx" presStyleIdx="1" presStyleCnt="5" custScaleX="153206" custLinFactNeighborX="12222" custLinFactNeighborY="-77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65BA5-D3A9-4D27-8F2F-2950D2E5F9D0}" type="pres">
      <dgm:prSet presAssocID="{5A08266B-BABD-437A-B4FC-C0CB4DA0E93B}" presName="bullet5c" presStyleLbl="node1" presStyleIdx="2" presStyleCnt="5" custLinFactNeighborX="32872"/>
      <dgm:spPr/>
    </dgm:pt>
    <dgm:pt modelId="{BBBCB993-1EDD-49CB-9B19-2B2628B00B27}" type="pres">
      <dgm:prSet presAssocID="{5A08266B-BABD-437A-B4FC-C0CB4DA0E93B}" presName="textBox5c" presStyleLbl="revTx" presStyleIdx="2" presStyleCnt="5" custLinFactNeighborX="14016" custLinFactNeighborY="-44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5D90A3-5DB2-4FE1-A4CB-FB0E798D81A9}" type="pres">
      <dgm:prSet presAssocID="{AFA3CF60-37A3-4A2A-AB70-AB7E241CC6BD}" presName="bullet5d" presStyleLbl="node1" presStyleIdx="3" presStyleCnt="5" custLinFactNeighborX="32724" custLinFactNeighborY="-3636"/>
      <dgm:spPr/>
    </dgm:pt>
    <dgm:pt modelId="{718FEBBB-1366-4EA1-85F4-F3DF185F0748}" type="pres">
      <dgm:prSet presAssocID="{AFA3CF60-37A3-4A2A-AB70-AB7E241CC6BD}" presName="textBox5d" presStyleLbl="revTx" presStyleIdx="3" presStyleCnt="5" custScaleX="134360" custLinFactNeighborX="11270" custLinFactNeighborY="-59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13165-AF1D-4FA2-832B-071618F0333F}" type="pres">
      <dgm:prSet presAssocID="{2255CA68-02EB-4577-BB05-80F166C54E50}" presName="bullet5e" presStyleLbl="node1" presStyleIdx="4" presStyleCnt="5" custLinFactNeighborX="91307" custLinFactNeighborY="-22825"/>
      <dgm:spPr/>
    </dgm:pt>
    <dgm:pt modelId="{F9251C42-0FBD-4F76-A5C1-7307069680CA}" type="pres">
      <dgm:prSet presAssocID="{2255CA68-02EB-4577-BB05-80F166C54E50}" presName="textBox5e" presStyleLbl="revTx" presStyleIdx="4" presStyleCnt="5" custLinFactNeighborX="38320" custLinFactNeighborY="-78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FC350B7-0BD5-4275-814F-AF501D96ED06}" srcId="{3E4331F0-BFDA-44B2-9B40-0A77123B9ABD}" destId="{5A08266B-BABD-437A-B4FC-C0CB4DA0E93B}" srcOrd="2" destOrd="0" parTransId="{6CE8A27C-46EB-4E12-89D9-C52EBBD511BA}" sibTransId="{9BB8DB6E-04F6-4BE2-A815-6DA84B53EB0A}"/>
    <dgm:cxn modelId="{03EEB809-F61E-4A63-A061-C97BFFAC2F69}" srcId="{3E4331F0-BFDA-44B2-9B40-0A77123B9ABD}" destId="{86C3B2F1-CDD7-4FE2-ADBF-9C6EFE46DE59}" srcOrd="0" destOrd="0" parTransId="{F7A257FD-9133-46FA-A2CF-1A4C62319133}" sibTransId="{ACCE6857-F3F3-44A3-B5D6-203332BD8C83}"/>
    <dgm:cxn modelId="{3311FB80-96FB-49CA-8C5E-15EFD9B9BD3D}" type="presOf" srcId="{3E4331F0-BFDA-44B2-9B40-0A77123B9ABD}" destId="{683BCAAE-D36A-41F0-A802-E7BB34538D1D}" srcOrd="0" destOrd="0" presId="urn:microsoft.com/office/officeart/2005/8/layout/arrow2"/>
    <dgm:cxn modelId="{B1F2A291-1EDA-4A6F-AD8F-CABA66571BFD}" srcId="{3E4331F0-BFDA-44B2-9B40-0A77123B9ABD}" destId="{2255CA68-02EB-4577-BB05-80F166C54E50}" srcOrd="4" destOrd="0" parTransId="{B3A466D2-3835-45CA-A0ED-50235AAD974A}" sibTransId="{B5976F08-A04B-4400-A033-ECAD3645DC92}"/>
    <dgm:cxn modelId="{6A20B9FA-B42A-467B-A555-3A0FAE52D08A}" type="presOf" srcId="{AFA3CF60-37A3-4A2A-AB70-AB7E241CC6BD}" destId="{718FEBBB-1366-4EA1-85F4-F3DF185F0748}" srcOrd="0" destOrd="0" presId="urn:microsoft.com/office/officeart/2005/8/layout/arrow2"/>
    <dgm:cxn modelId="{C68E2E35-8360-4956-86E2-0750293E3B08}" srcId="{3E4331F0-BFDA-44B2-9B40-0A77123B9ABD}" destId="{AFA3CF60-37A3-4A2A-AB70-AB7E241CC6BD}" srcOrd="3" destOrd="0" parTransId="{FC7185E4-7E35-436A-8063-F09AE91D964D}" sibTransId="{40532B27-C4DB-4C45-9AB7-E138504BA156}"/>
    <dgm:cxn modelId="{1C4AA08F-BA35-4A8D-8786-995CF0D9707D}" type="presOf" srcId="{012B031D-1B47-4D87-9440-420F7728D931}" destId="{3A1E63DA-89EF-4F91-BA8C-0E1369ACDC15}" srcOrd="0" destOrd="0" presId="urn:microsoft.com/office/officeart/2005/8/layout/arrow2"/>
    <dgm:cxn modelId="{6E6F7863-D06C-4B82-8BA3-BE13846C50C3}" type="presOf" srcId="{2255CA68-02EB-4577-BB05-80F166C54E50}" destId="{F9251C42-0FBD-4F76-A5C1-7307069680CA}" srcOrd="0" destOrd="0" presId="urn:microsoft.com/office/officeart/2005/8/layout/arrow2"/>
    <dgm:cxn modelId="{B922C833-C8E6-40F2-9980-025CE20A670E}" type="presOf" srcId="{5A08266B-BABD-437A-B4FC-C0CB4DA0E93B}" destId="{BBBCB993-1EDD-49CB-9B19-2B2628B00B27}" srcOrd="0" destOrd="0" presId="urn:microsoft.com/office/officeart/2005/8/layout/arrow2"/>
    <dgm:cxn modelId="{345D3B6E-9D19-478C-A3B1-9F521509FA5B}" type="presOf" srcId="{86C3B2F1-CDD7-4FE2-ADBF-9C6EFE46DE59}" destId="{7AF1F8B5-9E93-418B-85F7-7220F9BAEF3A}" srcOrd="0" destOrd="0" presId="urn:microsoft.com/office/officeart/2005/8/layout/arrow2"/>
    <dgm:cxn modelId="{265D0FD9-286E-48C2-B0D8-B35996B1A0FD}" srcId="{3E4331F0-BFDA-44B2-9B40-0A77123B9ABD}" destId="{012B031D-1B47-4D87-9440-420F7728D931}" srcOrd="1" destOrd="0" parTransId="{534985C5-63DF-4FB5-912D-1ED3382C7E27}" sibTransId="{F3AEA0DB-BA6D-4EB8-84DB-9A33CD3786C7}"/>
    <dgm:cxn modelId="{0BED0626-97EE-45AD-9D59-E58B30410EFA}" type="presParOf" srcId="{683BCAAE-D36A-41F0-A802-E7BB34538D1D}" destId="{52F9FEC1-3262-4AD7-A3C6-888524716AF2}" srcOrd="0" destOrd="0" presId="urn:microsoft.com/office/officeart/2005/8/layout/arrow2"/>
    <dgm:cxn modelId="{8A3F48E6-183E-4528-AD86-F31EA369FACC}" type="presParOf" srcId="{683BCAAE-D36A-41F0-A802-E7BB34538D1D}" destId="{B6D5F6CB-B7F9-4501-B098-1CA75E71DD7F}" srcOrd="1" destOrd="0" presId="urn:microsoft.com/office/officeart/2005/8/layout/arrow2"/>
    <dgm:cxn modelId="{0776B96A-F848-4DCA-BCE2-C1DAB08B6C6A}" type="presParOf" srcId="{B6D5F6CB-B7F9-4501-B098-1CA75E71DD7F}" destId="{232C29BC-C44F-455A-8B7F-BAD613BFA1C7}" srcOrd="0" destOrd="0" presId="urn:microsoft.com/office/officeart/2005/8/layout/arrow2"/>
    <dgm:cxn modelId="{A2292EFB-D61B-4486-A635-E66F5FB10FFF}" type="presParOf" srcId="{B6D5F6CB-B7F9-4501-B098-1CA75E71DD7F}" destId="{7AF1F8B5-9E93-418B-85F7-7220F9BAEF3A}" srcOrd="1" destOrd="0" presId="urn:microsoft.com/office/officeart/2005/8/layout/arrow2"/>
    <dgm:cxn modelId="{8F969DE1-4AE5-4FB0-8F27-D07ACD50ED5B}" type="presParOf" srcId="{B6D5F6CB-B7F9-4501-B098-1CA75E71DD7F}" destId="{821C3E5A-A104-4044-B2E1-9F04F400A8C9}" srcOrd="2" destOrd="0" presId="urn:microsoft.com/office/officeart/2005/8/layout/arrow2"/>
    <dgm:cxn modelId="{BC38F658-8A2E-4D35-B363-5E5F7B176EE2}" type="presParOf" srcId="{B6D5F6CB-B7F9-4501-B098-1CA75E71DD7F}" destId="{3A1E63DA-89EF-4F91-BA8C-0E1369ACDC15}" srcOrd="3" destOrd="0" presId="urn:microsoft.com/office/officeart/2005/8/layout/arrow2"/>
    <dgm:cxn modelId="{AC39D01F-DD96-450C-8578-43248CD49FB2}" type="presParOf" srcId="{B6D5F6CB-B7F9-4501-B098-1CA75E71DD7F}" destId="{AE665BA5-D3A9-4D27-8F2F-2950D2E5F9D0}" srcOrd="4" destOrd="0" presId="urn:microsoft.com/office/officeart/2005/8/layout/arrow2"/>
    <dgm:cxn modelId="{14047B98-E996-4F1A-A867-8D6EECB93BCE}" type="presParOf" srcId="{B6D5F6CB-B7F9-4501-B098-1CA75E71DD7F}" destId="{BBBCB993-1EDD-49CB-9B19-2B2628B00B27}" srcOrd="5" destOrd="0" presId="urn:microsoft.com/office/officeart/2005/8/layout/arrow2"/>
    <dgm:cxn modelId="{3BA8D1DF-7F4D-4D03-822F-A8BB19BDBF49}" type="presParOf" srcId="{B6D5F6CB-B7F9-4501-B098-1CA75E71DD7F}" destId="{E95D90A3-5DB2-4FE1-A4CB-FB0E798D81A9}" srcOrd="6" destOrd="0" presId="urn:microsoft.com/office/officeart/2005/8/layout/arrow2"/>
    <dgm:cxn modelId="{024CD605-21A3-4FAE-AA0C-7E57AD1884FB}" type="presParOf" srcId="{B6D5F6CB-B7F9-4501-B098-1CA75E71DD7F}" destId="{718FEBBB-1366-4EA1-85F4-F3DF185F0748}" srcOrd="7" destOrd="0" presId="urn:microsoft.com/office/officeart/2005/8/layout/arrow2"/>
    <dgm:cxn modelId="{3DB6EB69-1581-4704-A5CC-40CB39933830}" type="presParOf" srcId="{B6D5F6CB-B7F9-4501-B098-1CA75E71DD7F}" destId="{7E713165-AF1D-4FA2-832B-071618F0333F}" srcOrd="8" destOrd="0" presId="urn:microsoft.com/office/officeart/2005/8/layout/arrow2"/>
    <dgm:cxn modelId="{4FFF09FD-CAF5-48AC-8AC3-6CBDCA9150FF}" type="presParOf" srcId="{B6D5F6CB-B7F9-4501-B098-1CA75E71DD7F}" destId="{F9251C42-0FBD-4F76-A5C1-7307069680C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CC085-73D4-49CB-85DE-71E4470DD2F1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6A1FAAD1-BB24-4730-AF55-43163B09256C}">
      <dgm:prSet phldrT="[Texto]" custT="1"/>
      <dgm:spPr/>
      <dgm:t>
        <a:bodyPr/>
        <a:lstStyle/>
        <a:p>
          <a:r>
            <a:rPr lang="es-ES" sz="1600" dirty="0">
              <a:latin typeface="Corbel" panose="020B0503020204020204" pitchFamily="34" charset="0"/>
            </a:rPr>
            <a:t>Capacidad individual para </a:t>
          </a:r>
          <a:r>
            <a:rPr lang="es-ES" sz="1600" b="1" dirty="0">
              <a:latin typeface="Corbel" panose="020B0503020204020204" pitchFamily="34" charset="0"/>
            </a:rPr>
            <a:t>tolerar</a:t>
          </a:r>
          <a:r>
            <a:rPr lang="es-ES" sz="1600" dirty="0">
              <a:latin typeface="Corbel" panose="020B0503020204020204" pitchFamily="34" charset="0"/>
            </a:rPr>
            <a:t> </a:t>
          </a:r>
          <a:r>
            <a:rPr lang="es-ES" sz="1600" b="1" dirty="0">
              <a:latin typeface="Corbel" panose="020B0503020204020204" pitchFamily="34" charset="0"/>
            </a:rPr>
            <a:t>estrés</a:t>
          </a:r>
          <a:r>
            <a:rPr lang="es-ES" sz="1600" dirty="0">
              <a:latin typeface="Corbel" panose="020B0503020204020204" pitchFamily="34" charset="0"/>
            </a:rPr>
            <a:t> sin perder el equilibrio</a:t>
          </a:r>
        </a:p>
      </dgm:t>
    </dgm:pt>
    <dgm:pt modelId="{5E101A7A-BD81-4C6E-A809-B14BA45D4C50}" type="parTrans" cxnId="{26535738-1BF4-4525-B2C6-62A67CA75B23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EA1BF086-87E3-4160-B2D3-8C618342B45C}" type="sibTrans" cxnId="{26535738-1BF4-4525-B2C6-62A67CA75B23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68B0848D-0B3F-4082-95FF-AA1A5D849C41}">
      <dgm:prSet phldrT="[Texto]" custT="1"/>
      <dgm:spPr/>
      <dgm:t>
        <a:bodyPr/>
        <a:lstStyle/>
        <a:p>
          <a:r>
            <a:rPr lang="es-ES" sz="1600" dirty="0">
              <a:latin typeface="Corbel" panose="020B0503020204020204" pitchFamily="34" charset="0"/>
            </a:rPr>
            <a:t>Grado de la persona para reconocer la realidad y </a:t>
          </a:r>
          <a:r>
            <a:rPr lang="es-ES" sz="1600" b="1" dirty="0">
              <a:latin typeface="Corbel" panose="020B0503020204020204" pitchFamily="34" charset="0"/>
            </a:rPr>
            <a:t>enfrentar problemas</a:t>
          </a:r>
        </a:p>
      </dgm:t>
    </dgm:pt>
    <dgm:pt modelId="{8160DD52-9B6E-420C-A245-10DE0F55BC20}" type="parTrans" cxnId="{46F64BAE-29CE-46B2-8A75-6179F1015320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89991DE2-4610-44A7-A453-E08394129DDA}" type="sibTrans" cxnId="{46F64BAE-29CE-46B2-8A75-6179F1015320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20DDA0CB-05A1-4A3D-A329-CCFF51315DB8}">
      <dgm:prSet phldrT="[Texto]" custT="1"/>
      <dgm:spPr/>
      <dgm:t>
        <a:bodyPr/>
        <a:lstStyle/>
        <a:p>
          <a:r>
            <a:rPr lang="es-ES" sz="1600" dirty="0">
              <a:latin typeface="Corbel" panose="020B0503020204020204" pitchFamily="34" charset="0"/>
            </a:rPr>
            <a:t>Mecanismos de la persona que mantienen el </a:t>
          </a:r>
          <a:r>
            <a:rPr lang="es-ES" sz="1600" b="1" dirty="0">
              <a:latin typeface="Corbel" panose="020B0503020204020204" pitchFamily="34" charset="0"/>
            </a:rPr>
            <a:t>balance biopsicosocial</a:t>
          </a:r>
        </a:p>
      </dgm:t>
    </dgm:pt>
    <dgm:pt modelId="{9D9607F2-7AD6-4434-81A3-3C6CFA712A74}" type="parTrans" cxnId="{C8DB861D-3AA4-40B2-81FB-7CD9352FCD79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3F9E737D-DA55-44F7-8960-1B2C8B250AD4}" type="sibTrans" cxnId="{C8DB861D-3AA4-40B2-81FB-7CD9352FCD79}">
      <dgm:prSet/>
      <dgm:spPr/>
      <dgm:t>
        <a:bodyPr/>
        <a:lstStyle/>
        <a:p>
          <a:endParaRPr lang="es-ES" sz="1600">
            <a:latin typeface="Corbel" panose="020B0503020204020204" pitchFamily="34" charset="0"/>
          </a:endParaRPr>
        </a:p>
      </dgm:t>
    </dgm:pt>
    <dgm:pt modelId="{0F1616B1-3E9F-4E97-97D6-22575E097282}" type="pres">
      <dgm:prSet presAssocID="{4BDCC085-73D4-49CB-85DE-71E4470DD2F1}" presName="Name0" presStyleCnt="0">
        <dgm:presLayoutVars>
          <dgm:dir/>
          <dgm:resizeHandles val="exact"/>
        </dgm:presLayoutVars>
      </dgm:prSet>
      <dgm:spPr/>
    </dgm:pt>
    <dgm:pt modelId="{11C8CADF-65C7-4521-B286-920E0DE102F1}" type="pres">
      <dgm:prSet presAssocID="{6A1FAAD1-BB24-4730-AF55-43163B09256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B2CA82-F80F-4944-934F-AE16333A5EE0}" type="pres">
      <dgm:prSet presAssocID="{EA1BF086-87E3-4160-B2D3-8C618342B45C}" presName="parSpace" presStyleCnt="0"/>
      <dgm:spPr/>
    </dgm:pt>
    <dgm:pt modelId="{3AD05671-AABD-4C71-9CC1-4899724883AD}" type="pres">
      <dgm:prSet presAssocID="{68B0848D-0B3F-4082-95FF-AA1A5D849C41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086FC2-FE24-42A8-8BAB-93F5BFCCA051}" type="pres">
      <dgm:prSet presAssocID="{89991DE2-4610-44A7-A453-E08394129DDA}" presName="parSpace" presStyleCnt="0"/>
      <dgm:spPr/>
    </dgm:pt>
    <dgm:pt modelId="{A6972D0D-86A2-4C6A-8379-B12E8970E86F}" type="pres">
      <dgm:prSet presAssocID="{20DDA0CB-05A1-4A3D-A329-CCFF51315DB8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F4CF77-FADB-413A-AFC7-EFFBCED53C36}" type="presOf" srcId="{20DDA0CB-05A1-4A3D-A329-CCFF51315DB8}" destId="{A6972D0D-86A2-4C6A-8379-B12E8970E86F}" srcOrd="0" destOrd="0" presId="urn:microsoft.com/office/officeart/2005/8/layout/hChevron3"/>
    <dgm:cxn modelId="{46F64BAE-29CE-46B2-8A75-6179F1015320}" srcId="{4BDCC085-73D4-49CB-85DE-71E4470DD2F1}" destId="{68B0848D-0B3F-4082-95FF-AA1A5D849C41}" srcOrd="1" destOrd="0" parTransId="{8160DD52-9B6E-420C-A245-10DE0F55BC20}" sibTransId="{89991DE2-4610-44A7-A453-E08394129DDA}"/>
    <dgm:cxn modelId="{15E8EE3D-00AD-45DF-A076-BBFB300E20DF}" type="presOf" srcId="{68B0848D-0B3F-4082-95FF-AA1A5D849C41}" destId="{3AD05671-AABD-4C71-9CC1-4899724883AD}" srcOrd="0" destOrd="0" presId="urn:microsoft.com/office/officeart/2005/8/layout/hChevron3"/>
    <dgm:cxn modelId="{1345D053-C652-480E-8CCD-C9A6BFBD81AB}" type="presOf" srcId="{4BDCC085-73D4-49CB-85DE-71E4470DD2F1}" destId="{0F1616B1-3E9F-4E97-97D6-22575E097282}" srcOrd="0" destOrd="0" presId="urn:microsoft.com/office/officeart/2005/8/layout/hChevron3"/>
    <dgm:cxn modelId="{C8DB861D-3AA4-40B2-81FB-7CD9352FCD79}" srcId="{4BDCC085-73D4-49CB-85DE-71E4470DD2F1}" destId="{20DDA0CB-05A1-4A3D-A329-CCFF51315DB8}" srcOrd="2" destOrd="0" parTransId="{9D9607F2-7AD6-4434-81A3-3C6CFA712A74}" sibTransId="{3F9E737D-DA55-44F7-8960-1B2C8B250AD4}"/>
    <dgm:cxn modelId="{26535738-1BF4-4525-B2C6-62A67CA75B23}" srcId="{4BDCC085-73D4-49CB-85DE-71E4470DD2F1}" destId="{6A1FAAD1-BB24-4730-AF55-43163B09256C}" srcOrd="0" destOrd="0" parTransId="{5E101A7A-BD81-4C6E-A809-B14BA45D4C50}" sibTransId="{EA1BF086-87E3-4160-B2D3-8C618342B45C}"/>
    <dgm:cxn modelId="{B22413F5-432E-4AD8-8BA9-DD8E8871A6F7}" type="presOf" srcId="{6A1FAAD1-BB24-4730-AF55-43163B09256C}" destId="{11C8CADF-65C7-4521-B286-920E0DE102F1}" srcOrd="0" destOrd="0" presId="urn:microsoft.com/office/officeart/2005/8/layout/hChevron3"/>
    <dgm:cxn modelId="{C8B8147F-0F85-47C2-BC70-C2F562737546}" type="presParOf" srcId="{0F1616B1-3E9F-4E97-97D6-22575E097282}" destId="{11C8CADF-65C7-4521-B286-920E0DE102F1}" srcOrd="0" destOrd="0" presId="urn:microsoft.com/office/officeart/2005/8/layout/hChevron3"/>
    <dgm:cxn modelId="{94AE8E74-13ED-42DB-863B-191E606F9D09}" type="presParOf" srcId="{0F1616B1-3E9F-4E97-97D6-22575E097282}" destId="{0AB2CA82-F80F-4944-934F-AE16333A5EE0}" srcOrd="1" destOrd="0" presId="urn:microsoft.com/office/officeart/2005/8/layout/hChevron3"/>
    <dgm:cxn modelId="{009DEB69-8A0F-4ED8-BF42-59B24E5DFE4D}" type="presParOf" srcId="{0F1616B1-3E9F-4E97-97D6-22575E097282}" destId="{3AD05671-AABD-4C71-9CC1-4899724883AD}" srcOrd="2" destOrd="0" presId="urn:microsoft.com/office/officeart/2005/8/layout/hChevron3"/>
    <dgm:cxn modelId="{C974561A-D007-474A-AD00-6AE28DCAC0B0}" type="presParOf" srcId="{0F1616B1-3E9F-4E97-97D6-22575E097282}" destId="{7C086FC2-FE24-42A8-8BAB-93F5BFCCA051}" srcOrd="3" destOrd="0" presId="urn:microsoft.com/office/officeart/2005/8/layout/hChevron3"/>
    <dgm:cxn modelId="{3B47D775-3F9B-4B54-A695-CF2496467796}" type="presParOf" srcId="{0F1616B1-3E9F-4E97-97D6-22575E097282}" destId="{A6972D0D-86A2-4C6A-8379-B12E8970E86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F39A15-B732-478E-A6AA-A7A9FB1C983B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125BD17-805C-4CE6-8A5A-17FEE3741124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Evento peligroso</a:t>
          </a:r>
        </a:p>
      </dgm:t>
    </dgm:pt>
    <dgm:pt modelId="{E2BEC40A-2698-410A-9127-2FB1F821212D}" type="parTrans" cxnId="{DC895A99-9712-4FF5-B085-9FF784172423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42D949C6-495F-43AA-A9AF-B6DE6BF7FCC9}" type="sibTrans" cxnId="{DC895A99-9712-4FF5-B085-9FF784172423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96AD095-21BA-48EC-A34E-E7D43D0095FB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Estado vulnerable</a:t>
          </a:r>
        </a:p>
      </dgm:t>
    </dgm:pt>
    <dgm:pt modelId="{954D5042-1CB6-4074-A5D8-A154B260B64F}" type="parTrans" cxnId="{D144F7CA-A89F-4195-8D72-2A4C4188E759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87BC7B6-2E39-45A3-80B4-6276D99A6536}" type="sibTrans" cxnId="{D144F7CA-A89F-4195-8D72-2A4C4188E759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B05A6472-58E3-4836-86D8-4ABB4E2BAF04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Estado de crisis activo</a:t>
          </a:r>
        </a:p>
      </dgm:t>
    </dgm:pt>
    <dgm:pt modelId="{B79C77F8-AD30-45E1-8613-189DB40A644B}" type="parTrans" cxnId="{44C3D74C-09FD-4AAC-AC10-405BFBB75836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6C00D93-992F-4E78-BA69-7A2B69ABC51A}" type="sibTrans" cxnId="{44C3D74C-09FD-4AAC-AC10-405BFBB75836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A8A328DC-F0B0-49F3-B9EE-EB311C4C4B9A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Factor precipitante</a:t>
          </a:r>
        </a:p>
      </dgm:t>
    </dgm:pt>
    <dgm:pt modelId="{99780C28-7526-4780-A7D0-F8725FFAA045}" type="parTrans" cxnId="{7A137094-BB91-4D73-AB34-3110DD978325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5258F854-1EF3-4536-9CFE-A1439CC12F4F}" type="sibTrans" cxnId="{7A137094-BB91-4D73-AB34-3110DD978325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A83CE4B5-6FE1-47B5-AA33-826075C51533}" type="pres">
      <dgm:prSet presAssocID="{BEF39A15-B732-478E-A6AA-A7A9FB1C983B}" presName="Name0" presStyleCnt="0">
        <dgm:presLayoutVars>
          <dgm:dir/>
          <dgm:resizeHandles val="exact"/>
        </dgm:presLayoutVars>
      </dgm:prSet>
      <dgm:spPr/>
    </dgm:pt>
    <dgm:pt modelId="{51979D3B-FF5F-43E8-ACB9-1E489E753610}" type="pres">
      <dgm:prSet presAssocID="{F125BD17-805C-4CE6-8A5A-17FEE374112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667356-7995-4B34-9026-0A0506D50FA7}" type="pres">
      <dgm:prSet presAssocID="{42D949C6-495F-43AA-A9AF-B6DE6BF7FCC9}" presName="parSpace" presStyleCnt="0"/>
      <dgm:spPr/>
    </dgm:pt>
    <dgm:pt modelId="{E002EB22-928A-4493-A210-2FCE32420EE3}" type="pres">
      <dgm:prSet presAssocID="{696AD095-21BA-48EC-A34E-E7D43D0095FB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3D6501-31CC-45ED-95A7-6B88017120C6}" type="pres">
      <dgm:prSet presAssocID="{F87BC7B6-2E39-45A3-80B4-6276D99A6536}" presName="parSpace" presStyleCnt="0"/>
      <dgm:spPr/>
    </dgm:pt>
    <dgm:pt modelId="{E77F06A9-1D0F-4994-8E4F-D41FC5BCBA77}" type="pres">
      <dgm:prSet presAssocID="{A8A328DC-F0B0-49F3-B9EE-EB311C4C4B9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51A383-9FB3-4310-9224-C91DBF5EE2EC}" type="pres">
      <dgm:prSet presAssocID="{5258F854-1EF3-4536-9CFE-A1439CC12F4F}" presName="parSpace" presStyleCnt="0"/>
      <dgm:spPr/>
    </dgm:pt>
    <dgm:pt modelId="{66C3A403-74A3-424A-9B4B-6DED8312AD16}" type="pres">
      <dgm:prSet presAssocID="{B05A6472-58E3-4836-86D8-4ABB4E2BAF04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44F7CA-A89F-4195-8D72-2A4C4188E759}" srcId="{BEF39A15-B732-478E-A6AA-A7A9FB1C983B}" destId="{696AD095-21BA-48EC-A34E-E7D43D0095FB}" srcOrd="1" destOrd="0" parTransId="{954D5042-1CB6-4074-A5D8-A154B260B64F}" sibTransId="{F87BC7B6-2E39-45A3-80B4-6276D99A6536}"/>
    <dgm:cxn modelId="{7A137094-BB91-4D73-AB34-3110DD978325}" srcId="{BEF39A15-B732-478E-A6AA-A7A9FB1C983B}" destId="{A8A328DC-F0B0-49F3-B9EE-EB311C4C4B9A}" srcOrd="2" destOrd="0" parTransId="{99780C28-7526-4780-A7D0-F8725FFAA045}" sibTransId="{5258F854-1EF3-4536-9CFE-A1439CC12F4F}"/>
    <dgm:cxn modelId="{B74563A5-15F0-4107-97DD-F3953CBCE8E9}" type="presOf" srcId="{B05A6472-58E3-4836-86D8-4ABB4E2BAF04}" destId="{66C3A403-74A3-424A-9B4B-6DED8312AD16}" srcOrd="0" destOrd="0" presId="urn:microsoft.com/office/officeart/2005/8/layout/hChevron3"/>
    <dgm:cxn modelId="{E71F5EA2-B589-492B-9DBF-C3728AA9F3A7}" type="presOf" srcId="{BEF39A15-B732-478E-A6AA-A7A9FB1C983B}" destId="{A83CE4B5-6FE1-47B5-AA33-826075C51533}" srcOrd="0" destOrd="0" presId="urn:microsoft.com/office/officeart/2005/8/layout/hChevron3"/>
    <dgm:cxn modelId="{44C3D74C-09FD-4AAC-AC10-405BFBB75836}" srcId="{BEF39A15-B732-478E-A6AA-A7A9FB1C983B}" destId="{B05A6472-58E3-4836-86D8-4ABB4E2BAF04}" srcOrd="3" destOrd="0" parTransId="{B79C77F8-AD30-45E1-8613-189DB40A644B}" sibTransId="{76C00D93-992F-4E78-BA69-7A2B69ABC51A}"/>
    <dgm:cxn modelId="{DC895A99-9712-4FF5-B085-9FF784172423}" srcId="{BEF39A15-B732-478E-A6AA-A7A9FB1C983B}" destId="{F125BD17-805C-4CE6-8A5A-17FEE3741124}" srcOrd="0" destOrd="0" parTransId="{E2BEC40A-2698-410A-9127-2FB1F821212D}" sibTransId="{42D949C6-495F-43AA-A9AF-B6DE6BF7FCC9}"/>
    <dgm:cxn modelId="{6542D177-F3CA-4EA0-BD1B-8CF4483EF5F2}" type="presOf" srcId="{696AD095-21BA-48EC-A34E-E7D43D0095FB}" destId="{E002EB22-928A-4493-A210-2FCE32420EE3}" srcOrd="0" destOrd="0" presId="urn:microsoft.com/office/officeart/2005/8/layout/hChevron3"/>
    <dgm:cxn modelId="{9072F666-3BC8-4E9A-9894-721F386B700B}" type="presOf" srcId="{F125BD17-805C-4CE6-8A5A-17FEE3741124}" destId="{51979D3B-FF5F-43E8-ACB9-1E489E753610}" srcOrd="0" destOrd="0" presId="urn:microsoft.com/office/officeart/2005/8/layout/hChevron3"/>
    <dgm:cxn modelId="{8E5FC34C-FF9D-41B1-9E75-860EE35890C7}" type="presOf" srcId="{A8A328DC-F0B0-49F3-B9EE-EB311C4C4B9A}" destId="{E77F06A9-1D0F-4994-8E4F-D41FC5BCBA77}" srcOrd="0" destOrd="0" presId="urn:microsoft.com/office/officeart/2005/8/layout/hChevron3"/>
    <dgm:cxn modelId="{0F3F3738-97D0-4672-AD99-7D71472B8030}" type="presParOf" srcId="{A83CE4B5-6FE1-47B5-AA33-826075C51533}" destId="{51979D3B-FF5F-43E8-ACB9-1E489E753610}" srcOrd="0" destOrd="0" presId="urn:microsoft.com/office/officeart/2005/8/layout/hChevron3"/>
    <dgm:cxn modelId="{9CCA861F-9A23-4707-A4AE-3E0B4FB81B10}" type="presParOf" srcId="{A83CE4B5-6FE1-47B5-AA33-826075C51533}" destId="{39667356-7995-4B34-9026-0A0506D50FA7}" srcOrd="1" destOrd="0" presId="urn:microsoft.com/office/officeart/2005/8/layout/hChevron3"/>
    <dgm:cxn modelId="{12CDCC62-DC24-41B8-8B86-161BAB1D5C91}" type="presParOf" srcId="{A83CE4B5-6FE1-47B5-AA33-826075C51533}" destId="{E002EB22-928A-4493-A210-2FCE32420EE3}" srcOrd="2" destOrd="0" presId="urn:microsoft.com/office/officeart/2005/8/layout/hChevron3"/>
    <dgm:cxn modelId="{AB785F13-FC2F-4DBA-8CFC-9CD95843AF10}" type="presParOf" srcId="{A83CE4B5-6FE1-47B5-AA33-826075C51533}" destId="{E23D6501-31CC-45ED-95A7-6B88017120C6}" srcOrd="3" destOrd="0" presId="urn:microsoft.com/office/officeart/2005/8/layout/hChevron3"/>
    <dgm:cxn modelId="{D36087BB-6949-4CB1-96B7-FEE69B4C7F35}" type="presParOf" srcId="{A83CE4B5-6FE1-47B5-AA33-826075C51533}" destId="{E77F06A9-1D0F-4994-8E4F-D41FC5BCBA77}" srcOrd="4" destOrd="0" presId="urn:microsoft.com/office/officeart/2005/8/layout/hChevron3"/>
    <dgm:cxn modelId="{1DA20C44-DCCB-486D-B873-B34270CE8146}" type="presParOf" srcId="{A83CE4B5-6FE1-47B5-AA33-826075C51533}" destId="{8151A383-9FB3-4310-9224-C91DBF5EE2EC}" srcOrd="5" destOrd="0" presId="urn:microsoft.com/office/officeart/2005/8/layout/hChevron3"/>
    <dgm:cxn modelId="{0E22A229-36F0-4E89-A530-54A8CCD99B4B}" type="presParOf" srcId="{A83CE4B5-6FE1-47B5-AA33-826075C51533}" destId="{66C3A403-74A3-424A-9B4B-6DED8312AD16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591E85-3B92-4018-946D-20E69E63504D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07FDC78C-1AAF-454D-9851-7F56DB84D42D}">
      <dgm:prSet phldrT="[Texto]"/>
      <dgm:spPr/>
      <dgm:t>
        <a:bodyPr/>
        <a:lstStyle/>
        <a:p>
          <a:pPr algn="ctr"/>
          <a:r>
            <a:rPr lang="es-ES" dirty="0">
              <a:latin typeface="Corbel" panose="020B0503020204020204" pitchFamily="34" charset="0"/>
            </a:rPr>
            <a:t>Estresores y reacción al estrés</a:t>
          </a:r>
        </a:p>
      </dgm:t>
    </dgm:pt>
    <dgm:pt modelId="{63E3BD67-EFCE-4345-A998-1665EBB3089B}" type="parTrans" cxnId="{2A53C4FD-072A-4010-AED9-25A0E02A1BE2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8360C7ED-09A4-4948-BFC9-8752CF47C367}" type="sibTrans" cxnId="{2A53C4FD-072A-4010-AED9-25A0E02A1BE2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461EA526-26B1-4BCD-8ABA-47B881B43606}">
      <dgm:prSet phldrT="[Texto]"/>
      <dgm:spPr/>
      <dgm:t>
        <a:bodyPr/>
        <a:lstStyle/>
        <a:p>
          <a:pPr algn="ctr"/>
          <a:r>
            <a:rPr lang="es-ES" dirty="0">
              <a:latin typeface="Corbel" panose="020B0503020204020204" pitchFamily="34" charset="0"/>
            </a:rPr>
            <a:t>Conducta de afrontamiento</a:t>
          </a:r>
        </a:p>
      </dgm:t>
    </dgm:pt>
    <dgm:pt modelId="{F1C0174A-1AC5-41C5-92AB-BFC44400A3DF}" type="parTrans" cxnId="{60616A79-515C-472F-816E-628DD1A7373C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6AABACBA-20D5-4D6F-B7BC-33FB69DB8F15}" type="sibTrans" cxnId="{60616A79-515C-472F-816E-628DD1A7373C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208E51B7-9CB3-4D9C-9DC1-2B1216A64FA6}">
      <dgm:prSet phldrT="[Texto]"/>
      <dgm:spPr/>
      <dgm:t>
        <a:bodyPr/>
        <a:lstStyle/>
        <a:p>
          <a:pPr algn="ctr"/>
          <a:r>
            <a:rPr lang="es-ES" dirty="0">
              <a:latin typeface="Corbel" panose="020B0503020204020204" pitchFamily="34" charset="0"/>
            </a:rPr>
            <a:t>Conducta y apoyo social</a:t>
          </a:r>
        </a:p>
      </dgm:t>
    </dgm:pt>
    <dgm:pt modelId="{2195DF8E-799D-4BD3-BF7A-8C68EE014C12}" type="parTrans" cxnId="{D53D54F9-FC4C-4B9A-A756-01D2B7280D94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2046C81F-047F-4372-92E1-B078FE10C074}" type="sibTrans" cxnId="{D53D54F9-FC4C-4B9A-A756-01D2B7280D94}">
      <dgm:prSet/>
      <dgm:spPr/>
      <dgm:t>
        <a:bodyPr/>
        <a:lstStyle/>
        <a:p>
          <a:pPr algn="ctr"/>
          <a:endParaRPr lang="es-ES">
            <a:latin typeface="Corbel" panose="020B0503020204020204" pitchFamily="34" charset="0"/>
          </a:endParaRPr>
        </a:p>
      </dgm:t>
    </dgm:pt>
    <dgm:pt modelId="{209378BE-EE75-47E7-9DEC-F8D7760BF8BA}" type="pres">
      <dgm:prSet presAssocID="{D0591E85-3B92-4018-946D-20E69E63504D}" presName="compositeShape" presStyleCnt="0">
        <dgm:presLayoutVars>
          <dgm:chMax val="7"/>
          <dgm:dir/>
          <dgm:resizeHandles val="exact"/>
        </dgm:presLayoutVars>
      </dgm:prSet>
      <dgm:spPr/>
    </dgm:pt>
    <dgm:pt modelId="{9D50147B-4EE9-49F6-9407-F68F7618CC62}" type="pres">
      <dgm:prSet presAssocID="{D0591E85-3B92-4018-946D-20E69E63504D}" presName="wedge1" presStyleLbl="node1" presStyleIdx="0" presStyleCnt="3"/>
      <dgm:spPr/>
      <dgm:t>
        <a:bodyPr/>
        <a:lstStyle/>
        <a:p>
          <a:endParaRPr lang="es-MX"/>
        </a:p>
      </dgm:t>
    </dgm:pt>
    <dgm:pt modelId="{A279798F-145F-4947-9434-DE673DBD5137}" type="pres">
      <dgm:prSet presAssocID="{D0591E85-3B92-4018-946D-20E69E63504D}" presName="dummy1a" presStyleCnt="0"/>
      <dgm:spPr/>
    </dgm:pt>
    <dgm:pt modelId="{D994F8F2-FBDC-4930-A96B-E88C433A6385}" type="pres">
      <dgm:prSet presAssocID="{D0591E85-3B92-4018-946D-20E69E63504D}" presName="dummy1b" presStyleCnt="0"/>
      <dgm:spPr/>
    </dgm:pt>
    <dgm:pt modelId="{3A6B19D1-3E72-4873-9E84-44E3A7F90490}" type="pres">
      <dgm:prSet presAssocID="{D0591E85-3B92-4018-946D-20E69E63504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0B234D-74B9-48F0-80FD-F1EA1335D83F}" type="pres">
      <dgm:prSet presAssocID="{D0591E85-3B92-4018-946D-20E69E63504D}" presName="wedge2" presStyleLbl="node1" presStyleIdx="1" presStyleCnt="3"/>
      <dgm:spPr/>
      <dgm:t>
        <a:bodyPr/>
        <a:lstStyle/>
        <a:p>
          <a:endParaRPr lang="es-MX"/>
        </a:p>
      </dgm:t>
    </dgm:pt>
    <dgm:pt modelId="{5E7D6708-D6A6-4893-9461-35FADD427C4B}" type="pres">
      <dgm:prSet presAssocID="{D0591E85-3B92-4018-946D-20E69E63504D}" presName="dummy2a" presStyleCnt="0"/>
      <dgm:spPr/>
    </dgm:pt>
    <dgm:pt modelId="{7FE08848-8AB1-46F0-A8F6-7D76E505F0EC}" type="pres">
      <dgm:prSet presAssocID="{D0591E85-3B92-4018-946D-20E69E63504D}" presName="dummy2b" presStyleCnt="0"/>
      <dgm:spPr/>
    </dgm:pt>
    <dgm:pt modelId="{B5E78747-3C25-4A42-9033-A408BF07BC55}" type="pres">
      <dgm:prSet presAssocID="{D0591E85-3B92-4018-946D-20E69E63504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04A1AF-9738-40A0-B370-6CA401B669BF}" type="pres">
      <dgm:prSet presAssocID="{D0591E85-3B92-4018-946D-20E69E63504D}" presName="wedge3" presStyleLbl="node1" presStyleIdx="2" presStyleCnt="3"/>
      <dgm:spPr/>
      <dgm:t>
        <a:bodyPr/>
        <a:lstStyle/>
        <a:p>
          <a:endParaRPr lang="es-MX"/>
        </a:p>
      </dgm:t>
    </dgm:pt>
    <dgm:pt modelId="{3A3EBCF3-61B6-4A6F-94B2-34AD2085ECE6}" type="pres">
      <dgm:prSet presAssocID="{D0591E85-3B92-4018-946D-20E69E63504D}" presName="dummy3a" presStyleCnt="0"/>
      <dgm:spPr/>
    </dgm:pt>
    <dgm:pt modelId="{54459F81-B616-4DCE-896A-0AA5815A61F2}" type="pres">
      <dgm:prSet presAssocID="{D0591E85-3B92-4018-946D-20E69E63504D}" presName="dummy3b" presStyleCnt="0"/>
      <dgm:spPr/>
    </dgm:pt>
    <dgm:pt modelId="{599EE292-74C8-4A77-9B37-F4C574F78DB5}" type="pres">
      <dgm:prSet presAssocID="{D0591E85-3B92-4018-946D-20E69E63504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1A87B9-E4EB-41DB-A052-A527FD4C951E}" type="pres">
      <dgm:prSet presAssocID="{8360C7ED-09A4-4948-BFC9-8752CF47C367}" presName="arrowWedge1" presStyleLbl="fgSibTrans2D1" presStyleIdx="0" presStyleCnt="3"/>
      <dgm:spPr/>
    </dgm:pt>
    <dgm:pt modelId="{273E033D-B26A-4B7F-8DDB-F90C455997B4}" type="pres">
      <dgm:prSet presAssocID="{6AABACBA-20D5-4D6F-B7BC-33FB69DB8F15}" presName="arrowWedge2" presStyleLbl="fgSibTrans2D1" presStyleIdx="1" presStyleCnt="3"/>
      <dgm:spPr/>
    </dgm:pt>
    <dgm:pt modelId="{2CFBEA16-9824-4A82-9733-4CC4610EB80C}" type="pres">
      <dgm:prSet presAssocID="{2046C81F-047F-4372-92E1-B078FE10C074}" presName="arrowWedge3" presStyleLbl="fgSibTrans2D1" presStyleIdx="2" presStyleCnt="3"/>
      <dgm:spPr/>
    </dgm:pt>
  </dgm:ptLst>
  <dgm:cxnLst>
    <dgm:cxn modelId="{9E4BBE05-E513-4B8B-AE9E-6CBCC4AC47FD}" type="presOf" srcId="{07FDC78C-1AAF-454D-9851-7F56DB84D42D}" destId="{3A6B19D1-3E72-4873-9E84-44E3A7F90490}" srcOrd="1" destOrd="0" presId="urn:microsoft.com/office/officeart/2005/8/layout/cycle8"/>
    <dgm:cxn modelId="{3778D7A6-4BC1-4D2C-8572-FBBFD75689FD}" type="presOf" srcId="{D0591E85-3B92-4018-946D-20E69E63504D}" destId="{209378BE-EE75-47E7-9DEC-F8D7760BF8BA}" srcOrd="0" destOrd="0" presId="urn:microsoft.com/office/officeart/2005/8/layout/cycle8"/>
    <dgm:cxn modelId="{11479195-2A7C-4957-94F3-7B38483E91AE}" type="presOf" srcId="{461EA526-26B1-4BCD-8ABA-47B881B43606}" destId="{B5E78747-3C25-4A42-9033-A408BF07BC55}" srcOrd="1" destOrd="0" presId="urn:microsoft.com/office/officeart/2005/8/layout/cycle8"/>
    <dgm:cxn modelId="{2A53C4FD-072A-4010-AED9-25A0E02A1BE2}" srcId="{D0591E85-3B92-4018-946D-20E69E63504D}" destId="{07FDC78C-1AAF-454D-9851-7F56DB84D42D}" srcOrd="0" destOrd="0" parTransId="{63E3BD67-EFCE-4345-A998-1665EBB3089B}" sibTransId="{8360C7ED-09A4-4948-BFC9-8752CF47C367}"/>
    <dgm:cxn modelId="{D53D54F9-FC4C-4B9A-A756-01D2B7280D94}" srcId="{D0591E85-3B92-4018-946D-20E69E63504D}" destId="{208E51B7-9CB3-4D9C-9DC1-2B1216A64FA6}" srcOrd="2" destOrd="0" parTransId="{2195DF8E-799D-4BD3-BF7A-8C68EE014C12}" sibTransId="{2046C81F-047F-4372-92E1-B078FE10C074}"/>
    <dgm:cxn modelId="{A01A50DD-EAFA-42F2-BDCB-149BB72991CF}" type="presOf" srcId="{208E51B7-9CB3-4D9C-9DC1-2B1216A64FA6}" destId="{599EE292-74C8-4A77-9B37-F4C574F78DB5}" srcOrd="1" destOrd="0" presId="urn:microsoft.com/office/officeart/2005/8/layout/cycle8"/>
    <dgm:cxn modelId="{C506B5E3-7B4B-44EB-9CB9-E03EC6BE7F89}" type="presOf" srcId="{461EA526-26B1-4BCD-8ABA-47B881B43606}" destId="{9E0B234D-74B9-48F0-80FD-F1EA1335D83F}" srcOrd="0" destOrd="0" presId="urn:microsoft.com/office/officeart/2005/8/layout/cycle8"/>
    <dgm:cxn modelId="{60616A79-515C-472F-816E-628DD1A7373C}" srcId="{D0591E85-3B92-4018-946D-20E69E63504D}" destId="{461EA526-26B1-4BCD-8ABA-47B881B43606}" srcOrd="1" destOrd="0" parTransId="{F1C0174A-1AC5-41C5-92AB-BFC44400A3DF}" sibTransId="{6AABACBA-20D5-4D6F-B7BC-33FB69DB8F15}"/>
    <dgm:cxn modelId="{FE15D0F1-1AE1-4B50-95AD-9A081E1901D2}" type="presOf" srcId="{208E51B7-9CB3-4D9C-9DC1-2B1216A64FA6}" destId="{EA04A1AF-9738-40A0-B370-6CA401B669BF}" srcOrd="0" destOrd="0" presId="urn:microsoft.com/office/officeart/2005/8/layout/cycle8"/>
    <dgm:cxn modelId="{7D792F81-5EBC-4D79-9080-C0DF4929FBF2}" type="presOf" srcId="{07FDC78C-1AAF-454D-9851-7F56DB84D42D}" destId="{9D50147B-4EE9-49F6-9407-F68F7618CC62}" srcOrd="0" destOrd="0" presId="urn:microsoft.com/office/officeart/2005/8/layout/cycle8"/>
    <dgm:cxn modelId="{C3BC1B57-E9F6-46A0-84D4-5C72E79987C1}" type="presParOf" srcId="{209378BE-EE75-47E7-9DEC-F8D7760BF8BA}" destId="{9D50147B-4EE9-49F6-9407-F68F7618CC62}" srcOrd="0" destOrd="0" presId="urn:microsoft.com/office/officeart/2005/8/layout/cycle8"/>
    <dgm:cxn modelId="{90FBCF3D-DB94-4882-BA19-4D18B035C097}" type="presParOf" srcId="{209378BE-EE75-47E7-9DEC-F8D7760BF8BA}" destId="{A279798F-145F-4947-9434-DE673DBD5137}" srcOrd="1" destOrd="0" presId="urn:microsoft.com/office/officeart/2005/8/layout/cycle8"/>
    <dgm:cxn modelId="{B26EFAA7-2683-40E3-B155-481B46D4796C}" type="presParOf" srcId="{209378BE-EE75-47E7-9DEC-F8D7760BF8BA}" destId="{D994F8F2-FBDC-4930-A96B-E88C433A6385}" srcOrd="2" destOrd="0" presId="urn:microsoft.com/office/officeart/2005/8/layout/cycle8"/>
    <dgm:cxn modelId="{D255E3F0-3B9C-4F8B-989D-0478BACD217A}" type="presParOf" srcId="{209378BE-EE75-47E7-9DEC-F8D7760BF8BA}" destId="{3A6B19D1-3E72-4873-9E84-44E3A7F90490}" srcOrd="3" destOrd="0" presId="urn:microsoft.com/office/officeart/2005/8/layout/cycle8"/>
    <dgm:cxn modelId="{23610667-5C5B-4522-9E42-95C14FA76813}" type="presParOf" srcId="{209378BE-EE75-47E7-9DEC-F8D7760BF8BA}" destId="{9E0B234D-74B9-48F0-80FD-F1EA1335D83F}" srcOrd="4" destOrd="0" presId="urn:microsoft.com/office/officeart/2005/8/layout/cycle8"/>
    <dgm:cxn modelId="{3CCD2269-C385-4E3D-BCE6-A08F336F3C5B}" type="presParOf" srcId="{209378BE-EE75-47E7-9DEC-F8D7760BF8BA}" destId="{5E7D6708-D6A6-4893-9461-35FADD427C4B}" srcOrd="5" destOrd="0" presId="urn:microsoft.com/office/officeart/2005/8/layout/cycle8"/>
    <dgm:cxn modelId="{BEAA7C0E-F935-432B-981F-4D2413CFAB55}" type="presParOf" srcId="{209378BE-EE75-47E7-9DEC-F8D7760BF8BA}" destId="{7FE08848-8AB1-46F0-A8F6-7D76E505F0EC}" srcOrd="6" destOrd="0" presId="urn:microsoft.com/office/officeart/2005/8/layout/cycle8"/>
    <dgm:cxn modelId="{6B90CD75-82A0-434E-9AD5-531A3C646E5F}" type="presParOf" srcId="{209378BE-EE75-47E7-9DEC-F8D7760BF8BA}" destId="{B5E78747-3C25-4A42-9033-A408BF07BC55}" srcOrd="7" destOrd="0" presId="urn:microsoft.com/office/officeart/2005/8/layout/cycle8"/>
    <dgm:cxn modelId="{B114288D-EC5D-4803-9A2E-617295C6682D}" type="presParOf" srcId="{209378BE-EE75-47E7-9DEC-F8D7760BF8BA}" destId="{EA04A1AF-9738-40A0-B370-6CA401B669BF}" srcOrd="8" destOrd="0" presId="urn:microsoft.com/office/officeart/2005/8/layout/cycle8"/>
    <dgm:cxn modelId="{26D5C33E-BA91-40B9-9310-9C7BF3E63FA5}" type="presParOf" srcId="{209378BE-EE75-47E7-9DEC-F8D7760BF8BA}" destId="{3A3EBCF3-61B6-4A6F-94B2-34AD2085ECE6}" srcOrd="9" destOrd="0" presId="urn:microsoft.com/office/officeart/2005/8/layout/cycle8"/>
    <dgm:cxn modelId="{4727D162-7216-46DF-8942-19C626B31D26}" type="presParOf" srcId="{209378BE-EE75-47E7-9DEC-F8D7760BF8BA}" destId="{54459F81-B616-4DCE-896A-0AA5815A61F2}" srcOrd="10" destOrd="0" presId="urn:microsoft.com/office/officeart/2005/8/layout/cycle8"/>
    <dgm:cxn modelId="{BE590E1C-DB4B-494C-99B4-4B0B40624519}" type="presParOf" srcId="{209378BE-EE75-47E7-9DEC-F8D7760BF8BA}" destId="{599EE292-74C8-4A77-9B37-F4C574F78DB5}" srcOrd="11" destOrd="0" presId="urn:microsoft.com/office/officeart/2005/8/layout/cycle8"/>
    <dgm:cxn modelId="{56C68D11-35C7-4F34-A045-16689847F232}" type="presParOf" srcId="{209378BE-EE75-47E7-9DEC-F8D7760BF8BA}" destId="{3B1A87B9-E4EB-41DB-A052-A527FD4C951E}" srcOrd="12" destOrd="0" presId="urn:microsoft.com/office/officeart/2005/8/layout/cycle8"/>
    <dgm:cxn modelId="{A256D9F1-29EF-4BA6-95E5-72BB0F62233E}" type="presParOf" srcId="{209378BE-EE75-47E7-9DEC-F8D7760BF8BA}" destId="{273E033D-B26A-4B7F-8DDB-F90C455997B4}" srcOrd="13" destOrd="0" presId="urn:microsoft.com/office/officeart/2005/8/layout/cycle8"/>
    <dgm:cxn modelId="{CEB96156-4532-44FD-92E9-445A84276DA9}" type="presParOf" srcId="{209378BE-EE75-47E7-9DEC-F8D7760BF8BA}" destId="{2CFBEA16-9824-4A82-9733-4CC4610EB80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6264C5-0DBD-43FE-8E5B-D237689FF3B5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05529C1-3F76-4108-BE1A-8F4E55E7E8C3}">
      <dgm:prSet custT="1"/>
      <dgm:spPr/>
      <dgm:t>
        <a:bodyPr/>
        <a:lstStyle/>
        <a:p>
          <a:pPr rtl="0" eaLnBrk="1" latinLnBrk="0" hangingPunct="1">
            <a:buClrTx/>
            <a:buSzPts val="3600"/>
            <a:buFont typeface="Arial" panose="020B0604020202020204" pitchFamily="34" charset="0"/>
            <a:buChar char="•"/>
          </a:pPr>
          <a:r>
            <a:rPr lang="es-MX" sz="2000" b="1" dirty="0">
              <a:latin typeface="Corbel" panose="020B0503020204020204" pitchFamily="34" charset="0"/>
            </a:rPr>
            <a:t>Acontecimiento</a:t>
          </a:r>
          <a:r>
            <a:rPr lang="es-MX" sz="2000" dirty="0">
              <a:latin typeface="Corbel" panose="020B0503020204020204" pitchFamily="34" charset="0"/>
            </a:rPr>
            <a:t> desencadenante</a:t>
          </a:r>
        </a:p>
      </dgm:t>
    </dgm:pt>
    <dgm:pt modelId="{770269A4-F1DD-4335-B420-02FC615FEAD1}" type="parTrans" cxnId="{D7E8B2E8-6E72-4DA1-BD3B-80DF6802116F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D1BC0A93-8D39-49DE-B25C-28213F45FD78}" type="sibTrans" cxnId="{D7E8B2E8-6E72-4DA1-BD3B-80DF6802116F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6809B0E5-04DC-4E2E-B207-9BA1FEDB8769}">
      <dgm:prSet custT="1"/>
      <dgm:spPr/>
      <dgm:t>
        <a:bodyPr/>
        <a:lstStyle/>
        <a:p>
          <a:pPr rtl="0" eaLnBrk="1" latinLnBrk="0" hangingPunct="1"/>
          <a:r>
            <a:rPr lang="es-MX" sz="2000" dirty="0">
              <a:latin typeface="Corbel" panose="020B0503020204020204" pitchFamily="34" charset="0"/>
            </a:rPr>
            <a:t>Identificar el </a:t>
          </a:r>
          <a:r>
            <a:rPr lang="es-MX" sz="2000" b="1" dirty="0">
              <a:latin typeface="Corbel" panose="020B0503020204020204" pitchFamily="34" charset="0"/>
            </a:rPr>
            <a:t>malestar</a:t>
          </a:r>
        </a:p>
      </dgm:t>
    </dgm:pt>
    <dgm:pt modelId="{D54B3143-686A-459F-8A4D-C5F8ABA1672D}" type="parTrans" cxnId="{BE3AD556-AC4C-4061-B530-33946B3A9796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BE229958-2236-4F97-BD85-A423C4253378}" type="sibTrans" cxnId="{BE3AD556-AC4C-4061-B530-33946B3A9796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D903BD28-6386-41DD-AD5F-6E2F5C75E356}">
      <dgm:prSet custT="1"/>
      <dgm:spPr/>
      <dgm:t>
        <a:bodyPr/>
        <a:lstStyle/>
        <a:p>
          <a:pPr rtl="0" eaLnBrk="1" latinLnBrk="0" hangingPunct="1"/>
          <a:r>
            <a:rPr lang="es-MX" sz="2000" dirty="0">
              <a:latin typeface="Corbel" panose="020B0503020204020204" pitchFamily="34" charset="0"/>
            </a:rPr>
            <a:t>Grado de </a:t>
          </a:r>
          <a:r>
            <a:rPr lang="es-MX" sz="2000" b="1" dirty="0">
              <a:latin typeface="Corbel" panose="020B0503020204020204" pitchFamily="34" charset="0"/>
            </a:rPr>
            <a:t>impacto</a:t>
          </a:r>
        </a:p>
      </dgm:t>
    </dgm:pt>
    <dgm:pt modelId="{51EECDBE-7532-4C8F-AB63-199D350B63C8}" type="parTrans" cxnId="{D50B8F7C-A698-49A1-B9AF-C2D7DCCF626A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750508F0-004C-4692-B50C-295EB46A417B}" type="sibTrans" cxnId="{D50B8F7C-A698-49A1-B9AF-C2D7DCCF626A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486F8657-5E8A-4F0E-B144-16CE196C126F}">
      <dgm:prSet custT="1"/>
      <dgm:spPr/>
      <dgm:t>
        <a:bodyPr/>
        <a:lstStyle/>
        <a:p>
          <a:pPr rtl="0" eaLnBrk="1" latinLnBrk="0" hangingPunct="1"/>
          <a:r>
            <a:rPr lang="es-MX" sz="2000" b="1" dirty="0">
              <a:latin typeface="Corbel" panose="020B0503020204020204" pitchFamily="34" charset="0"/>
            </a:rPr>
            <a:t>Plan</a:t>
          </a:r>
          <a:r>
            <a:rPr lang="es-MX" sz="2000" dirty="0">
              <a:latin typeface="Corbel" panose="020B0503020204020204" pitchFamily="34" charset="0"/>
            </a:rPr>
            <a:t> de intervención</a:t>
          </a:r>
        </a:p>
      </dgm:t>
    </dgm:pt>
    <dgm:pt modelId="{C1AEED1B-5DA8-499F-A52C-64FF0B28EABA}" type="parTrans" cxnId="{AB99BB82-5580-41AF-858A-E7F8F5626837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E5822BF7-CDDC-4660-AAA4-067700C3F640}" type="sibTrans" cxnId="{AB99BB82-5580-41AF-858A-E7F8F5626837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658DBB95-831B-452D-A3F0-5E16C66AC5EC}">
      <dgm:prSet custT="1"/>
      <dgm:spPr/>
      <dgm:t>
        <a:bodyPr/>
        <a:lstStyle/>
        <a:p>
          <a:pPr rtl="0" eaLnBrk="1" latinLnBrk="0" hangingPunct="1"/>
          <a:r>
            <a:rPr lang="es-MX" sz="2000" dirty="0">
              <a:latin typeface="Corbel" panose="020B0503020204020204" pitchFamily="34" charset="0"/>
            </a:rPr>
            <a:t>Factores de </a:t>
          </a:r>
          <a:r>
            <a:rPr lang="es-MX" sz="2000" b="1" dirty="0">
              <a:latin typeface="Corbel" panose="020B0503020204020204" pitchFamily="34" charset="0"/>
            </a:rPr>
            <a:t>equilibrio</a:t>
          </a:r>
          <a:r>
            <a:rPr lang="es-MX" sz="2000" dirty="0">
              <a:latin typeface="Corbel" panose="020B0503020204020204" pitchFamily="34" charset="0"/>
            </a:rPr>
            <a:t> de la persona</a:t>
          </a:r>
        </a:p>
      </dgm:t>
    </dgm:pt>
    <dgm:pt modelId="{07ABDA8D-D449-4602-860F-46096DE56823}" type="parTrans" cxnId="{7F0D95F7-B692-4166-8CCA-36FA9AA44D11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17E73B9E-5D42-4BA6-B24A-C26C481EDD61}" type="sibTrans" cxnId="{7F0D95F7-B692-4166-8CCA-36FA9AA44D11}">
      <dgm:prSet/>
      <dgm:spPr/>
      <dgm:t>
        <a:bodyPr/>
        <a:lstStyle/>
        <a:p>
          <a:endParaRPr lang="es-ES" sz="2000">
            <a:latin typeface="Corbel" panose="020B0503020204020204" pitchFamily="34" charset="0"/>
          </a:endParaRPr>
        </a:p>
      </dgm:t>
    </dgm:pt>
    <dgm:pt modelId="{53E3A6BE-4D3D-49CE-B502-B7EF810359FB}" type="pres">
      <dgm:prSet presAssocID="{FC6264C5-0DBD-43FE-8E5B-D237689FF3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C787E9-DC40-4F24-BEB2-E8E7B786A1D7}" type="pres">
      <dgm:prSet presAssocID="{705529C1-3F76-4108-BE1A-8F4E55E7E8C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952835-20B5-49B2-B772-9A41D02FFA51}" type="pres">
      <dgm:prSet presAssocID="{D1BC0A93-8D39-49DE-B25C-28213F45FD78}" presName="parSpace" presStyleCnt="0"/>
      <dgm:spPr/>
    </dgm:pt>
    <dgm:pt modelId="{E9BA6350-B8F5-47D4-81E5-256450811C8F}" type="pres">
      <dgm:prSet presAssocID="{6809B0E5-04DC-4E2E-B207-9BA1FEDB876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A1EA01-5837-4F63-9F4C-E3B200BAA314}" type="pres">
      <dgm:prSet presAssocID="{BE229958-2236-4F97-BD85-A423C4253378}" presName="parSpace" presStyleCnt="0"/>
      <dgm:spPr/>
    </dgm:pt>
    <dgm:pt modelId="{0E2390F4-13E5-4210-B9AD-AF3B4E613319}" type="pres">
      <dgm:prSet presAssocID="{D903BD28-6386-41DD-AD5F-6E2F5C75E356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8BD025-8B97-4C3C-9E6B-DEAA08E23D70}" type="pres">
      <dgm:prSet presAssocID="{750508F0-004C-4692-B50C-295EB46A417B}" presName="parSpace" presStyleCnt="0"/>
      <dgm:spPr/>
    </dgm:pt>
    <dgm:pt modelId="{0475A3BB-DC72-475C-8254-0A1DC5C5E452}" type="pres">
      <dgm:prSet presAssocID="{486F8657-5E8A-4F0E-B144-16CE196C126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2CF6BC-2014-4AD7-BD0F-A3E8145DA238}" type="pres">
      <dgm:prSet presAssocID="{E5822BF7-CDDC-4660-AAA4-067700C3F640}" presName="parSpace" presStyleCnt="0"/>
      <dgm:spPr/>
    </dgm:pt>
    <dgm:pt modelId="{66720800-D622-41DA-AB47-D3A6BAC8EAF8}" type="pres">
      <dgm:prSet presAssocID="{658DBB95-831B-452D-A3F0-5E16C66AC5E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78D5DBB-3BB4-457A-B0C2-CA01644EC408}" type="presOf" srcId="{658DBB95-831B-452D-A3F0-5E16C66AC5EC}" destId="{66720800-D622-41DA-AB47-D3A6BAC8EAF8}" srcOrd="0" destOrd="0" presId="urn:microsoft.com/office/officeart/2005/8/layout/hChevron3"/>
    <dgm:cxn modelId="{BE3AD556-AC4C-4061-B530-33946B3A9796}" srcId="{FC6264C5-0DBD-43FE-8E5B-D237689FF3B5}" destId="{6809B0E5-04DC-4E2E-B207-9BA1FEDB8769}" srcOrd="1" destOrd="0" parTransId="{D54B3143-686A-459F-8A4D-C5F8ABA1672D}" sibTransId="{BE229958-2236-4F97-BD85-A423C4253378}"/>
    <dgm:cxn modelId="{8CC5544F-B607-4605-B68B-30A91A688245}" type="presOf" srcId="{6809B0E5-04DC-4E2E-B207-9BA1FEDB8769}" destId="{E9BA6350-B8F5-47D4-81E5-256450811C8F}" srcOrd="0" destOrd="0" presId="urn:microsoft.com/office/officeart/2005/8/layout/hChevron3"/>
    <dgm:cxn modelId="{4015C6EE-4EFA-4046-81C3-D3AC256F45D6}" type="presOf" srcId="{705529C1-3F76-4108-BE1A-8F4E55E7E8C3}" destId="{75C787E9-DC40-4F24-BEB2-E8E7B786A1D7}" srcOrd="0" destOrd="0" presId="urn:microsoft.com/office/officeart/2005/8/layout/hChevron3"/>
    <dgm:cxn modelId="{7F0D95F7-B692-4166-8CCA-36FA9AA44D11}" srcId="{FC6264C5-0DBD-43FE-8E5B-D237689FF3B5}" destId="{658DBB95-831B-452D-A3F0-5E16C66AC5EC}" srcOrd="4" destOrd="0" parTransId="{07ABDA8D-D449-4602-860F-46096DE56823}" sibTransId="{17E73B9E-5D42-4BA6-B24A-C26C481EDD61}"/>
    <dgm:cxn modelId="{53C61A1C-FF87-4758-852D-087E81416860}" type="presOf" srcId="{486F8657-5E8A-4F0E-B144-16CE196C126F}" destId="{0475A3BB-DC72-475C-8254-0A1DC5C5E452}" srcOrd="0" destOrd="0" presId="urn:microsoft.com/office/officeart/2005/8/layout/hChevron3"/>
    <dgm:cxn modelId="{D50B8F7C-A698-49A1-B9AF-C2D7DCCF626A}" srcId="{FC6264C5-0DBD-43FE-8E5B-D237689FF3B5}" destId="{D903BD28-6386-41DD-AD5F-6E2F5C75E356}" srcOrd="2" destOrd="0" parTransId="{51EECDBE-7532-4C8F-AB63-199D350B63C8}" sibTransId="{750508F0-004C-4692-B50C-295EB46A417B}"/>
    <dgm:cxn modelId="{D7E8B2E8-6E72-4DA1-BD3B-80DF6802116F}" srcId="{FC6264C5-0DBD-43FE-8E5B-D237689FF3B5}" destId="{705529C1-3F76-4108-BE1A-8F4E55E7E8C3}" srcOrd="0" destOrd="0" parTransId="{770269A4-F1DD-4335-B420-02FC615FEAD1}" sibTransId="{D1BC0A93-8D39-49DE-B25C-28213F45FD78}"/>
    <dgm:cxn modelId="{493E7E11-59A7-410E-9F3B-F22AD56FEBC3}" type="presOf" srcId="{FC6264C5-0DBD-43FE-8E5B-D237689FF3B5}" destId="{53E3A6BE-4D3D-49CE-B502-B7EF810359FB}" srcOrd="0" destOrd="0" presId="urn:microsoft.com/office/officeart/2005/8/layout/hChevron3"/>
    <dgm:cxn modelId="{AB99BB82-5580-41AF-858A-E7F8F5626837}" srcId="{FC6264C5-0DBD-43FE-8E5B-D237689FF3B5}" destId="{486F8657-5E8A-4F0E-B144-16CE196C126F}" srcOrd="3" destOrd="0" parTransId="{C1AEED1B-5DA8-499F-A52C-64FF0B28EABA}" sibTransId="{E5822BF7-CDDC-4660-AAA4-067700C3F640}"/>
    <dgm:cxn modelId="{85D89FAB-7C2C-4FA6-AEF8-9CD30DAF0D8F}" type="presOf" srcId="{D903BD28-6386-41DD-AD5F-6E2F5C75E356}" destId="{0E2390F4-13E5-4210-B9AD-AF3B4E613319}" srcOrd="0" destOrd="0" presId="urn:microsoft.com/office/officeart/2005/8/layout/hChevron3"/>
    <dgm:cxn modelId="{9A20449E-0420-404B-B8A7-C1F430E90E7E}" type="presParOf" srcId="{53E3A6BE-4D3D-49CE-B502-B7EF810359FB}" destId="{75C787E9-DC40-4F24-BEB2-E8E7B786A1D7}" srcOrd="0" destOrd="0" presId="urn:microsoft.com/office/officeart/2005/8/layout/hChevron3"/>
    <dgm:cxn modelId="{3674A48F-762D-4153-A14D-A3D61C1E079C}" type="presParOf" srcId="{53E3A6BE-4D3D-49CE-B502-B7EF810359FB}" destId="{DA952835-20B5-49B2-B772-9A41D02FFA51}" srcOrd="1" destOrd="0" presId="urn:microsoft.com/office/officeart/2005/8/layout/hChevron3"/>
    <dgm:cxn modelId="{F26585DB-38C8-429F-BBD8-321FCCBE00EC}" type="presParOf" srcId="{53E3A6BE-4D3D-49CE-B502-B7EF810359FB}" destId="{E9BA6350-B8F5-47D4-81E5-256450811C8F}" srcOrd="2" destOrd="0" presId="urn:microsoft.com/office/officeart/2005/8/layout/hChevron3"/>
    <dgm:cxn modelId="{5A44C178-2A3F-4237-9B30-3EA34FC1FF51}" type="presParOf" srcId="{53E3A6BE-4D3D-49CE-B502-B7EF810359FB}" destId="{C4A1EA01-5837-4F63-9F4C-E3B200BAA314}" srcOrd="3" destOrd="0" presId="urn:microsoft.com/office/officeart/2005/8/layout/hChevron3"/>
    <dgm:cxn modelId="{2F086728-FA6A-4333-982C-57B82432E31B}" type="presParOf" srcId="{53E3A6BE-4D3D-49CE-B502-B7EF810359FB}" destId="{0E2390F4-13E5-4210-B9AD-AF3B4E613319}" srcOrd="4" destOrd="0" presId="urn:microsoft.com/office/officeart/2005/8/layout/hChevron3"/>
    <dgm:cxn modelId="{C97656DB-92CD-4024-833A-94D61B2DC141}" type="presParOf" srcId="{53E3A6BE-4D3D-49CE-B502-B7EF810359FB}" destId="{BF8BD025-8B97-4C3C-9E6B-DEAA08E23D70}" srcOrd="5" destOrd="0" presId="urn:microsoft.com/office/officeart/2005/8/layout/hChevron3"/>
    <dgm:cxn modelId="{078889CA-8DD0-408B-8201-93633F4F51D2}" type="presParOf" srcId="{53E3A6BE-4D3D-49CE-B502-B7EF810359FB}" destId="{0475A3BB-DC72-475C-8254-0A1DC5C5E452}" srcOrd="6" destOrd="0" presId="urn:microsoft.com/office/officeart/2005/8/layout/hChevron3"/>
    <dgm:cxn modelId="{F58217BF-32F1-4F84-8EF7-44A64E213726}" type="presParOf" srcId="{53E3A6BE-4D3D-49CE-B502-B7EF810359FB}" destId="{612CF6BC-2014-4AD7-BD0F-A3E8145DA238}" srcOrd="7" destOrd="0" presId="urn:microsoft.com/office/officeart/2005/8/layout/hChevron3"/>
    <dgm:cxn modelId="{7D245765-EBC9-4A52-9B80-9DEF34C9879A}" type="presParOf" srcId="{53E3A6BE-4D3D-49CE-B502-B7EF810359FB}" destId="{66720800-D622-41DA-AB47-D3A6BAC8EAF8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A144E4-DFD8-4390-8C1A-2FB71E795577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A34E95A-6052-4BDD-8C4B-D26484CC6761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Valorar áreas afectadas</a:t>
          </a:r>
        </a:p>
      </dgm:t>
    </dgm:pt>
    <dgm:pt modelId="{BA1FFBBC-1EC5-45D5-8D15-A678041DA433}" type="parTrans" cxnId="{436D5004-D070-4BAB-B122-2F2BE25CA15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999CC28-3E24-40D8-AC1E-E72848904D4D}" type="sibTrans" cxnId="{436D5004-D070-4BAB-B122-2F2BE25CA15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D5980253-F946-4A60-92A5-5BB502BCFE4E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No confrontar o interpretar</a:t>
          </a:r>
        </a:p>
      </dgm:t>
    </dgm:pt>
    <dgm:pt modelId="{A34AFD32-3766-463D-9FEA-24554C4A8283}" type="parTrans" cxnId="{32DE1471-2A4E-470E-8268-11E8859E1C08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DEEC0C9D-7C27-4147-9C95-914A97EC5766}" type="sibTrans" cxnId="{32DE1471-2A4E-470E-8268-11E8859E1C08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6E34F98-B392-4D6A-B862-E9546E333C38}">
      <dgm:prSet/>
      <dgm:spPr/>
      <dgm:t>
        <a:bodyPr anchor="ctr"/>
        <a:lstStyle/>
        <a:p>
          <a:pPr algn="ctr"/>
          <a:r>
            <a:rPr lang="es-ES" dirty="0">
              <a:latin typeface="Corbel" panose="020B0503020204020204" pitchFamily="34" charset="0"/>
            </a:rPr>
            <a:t>Áreas conductual, afectiva, somática, interpersonal y cognitiva. </a:t>
          </a:r>
        </a:p>
      </dgm:t>
    </dgm:pt>
    <dgm:pt modelId="{32A5EBCC-AD92-4B90-9686-AB783BE359D0}" type="parTrans" cxnId="{C6162813-CF47-4BCB-A003-81206C55F4C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AD32F63-9538-4C18-B54D-0AB5297F0A06}" type="sibTrans" cxnId="{C6162813-CF47-4BCB-A003-81206C55F4C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43DBB954-C790-40C6-A106-2B177200345E}">
      <dgm:prSet/>
      <dgm:spPr/>
      <dgm:t>
        <a:bodyPr anchor="ctr"/>
        <a:lstStyle/>
        <a:p>
          <a:pPr algn="ctr"/>
          <a:r>
            <a:rPr lang="es-ES" dirty="0">
              <a:latin typeface="Corbel" panose="020B0503020204020204" pitchFamily="34" charset="0"/>
            </a:rPr>
            <a:t>Entender cual fue la pérdida y su significado para la persona.</a:t>
          </a:r>
        </a:p>
      </dgm:t>
    </dgm:pt>
    <dgm:pt modelId="{3456E99C-F0AC-4EA6-A396-5A0064974DE7}" type="parTrans" cxnId="{CCF4EED8-D368-47A1-8F71-267109574A3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2581932-3D23-4997-80A2-EC03D62968D1}" type="sibTrans" cxnId="{CCF4EED8-D368-47A1-8F71-267109574A3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4C2D4FA0-404F-4734-B090-A8F249D1DBCF}">
      <dgm:prSet/>
      <dgm:spPr/>
      <dgm:t>
        <a:bodyPr anchor="ctr"/>
        <a:lstStyle/>
        <a:p>
          <a:pPr algn="ctr"/>
          <a:r>
            <a:rPr lang="es-MX" dirty="0">
              <a:latin typeface="Corbel" panose="020B0503020204020204" pitchFamily="34" charset="0"/>
            </a:rPr>
            <a:t>No rechazar lo que se dice hasta establecer un vínculo de confianza y no obligar al cambio emocional</a:t>
          </a:r>
          <a:endParaRPr lang="es-ES" dirty="0">
            <a:latin typeface="Corbel" panose="020B0503020204020204" pitchFamily="34" charset="0"/>
          </a:endParaRPr>
        </a:p>
      </dgm:t>
    </dgm:pt>
    <dgm:pt modelId="{E5BF7744-A37C-479A-A1A9-48AEE12E655B}" type="parTrans" cxnId="{8EE2B188-8167-4BA8-A713-2DBB861D21A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3C422C4-0D7A-44E3-B2B8-3ACC6D0F840E}" type="sibTrans" cxnId="{8EE2B188-8167-4BA8-A713-2DBB861D21A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15B3BC82-92A2-408F-88B1-187C3D8E8D46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Identificar pérdidas</a:t>
          </a:r>
        </a:p>
      </dgm:t>
    </dgm:pt>
    <dgm:pt modelId="{7FA05B9D-5C9B-49DF-A1B2-E208DE288FF2}" type="sibTrans" cxnId="{6647742B-072E-4CE1-95E2-40F28F1542F1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9EB17222-D459-4905-B08B-53E2ED18551B}" type="parTrans" cxnId="{6647742B-072E-4CE1-95E2-40F28F1542F1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01FD428-91A1-4E9B-9C11-8856DFB5CCCD}">
      <dgm:prSet phldrT="[Texto]"/>
      <dgm:spPr/>
      <dgm:t>
        <a:bodyPr/>
        <a:lstStyle/>
        <a:p>
          <a:r>
            <a:rPr lang="es-ES" dirty="0">
              <a:latin typeface="Corbel" panose="020B0503020204020204" pitchFamily="34" charset="0"/>
            </a:rPr>
            <a:t>Enfocarse en el problema</a:t>
          </a:r>
        </a:p>
      </dgm:t>
    </dgm:pt>
    <dgm:pt modelId="{E95C94D5-8BA3-4EDC-B20A-67BE665D634E}" type="parTrans" cxnId="{9537BE30-B8C4-458A-9CBE-06828C76BCFB}">
      <dgm:prSet/>
      <dgm:spPr/>
      <dgm:t>
        <a:bodyPr/>
        <a:lstStyle/>
        <a:p>
          <a:endParaRPr lang="es-ES"/>
        </a:p>
      </dgm:t>
    </dgm:pt>
    <dgm:pt modelId="{89D14D3A-6D7B-4F4D-BB79-2818174DD81C}" type="sibTrans" cxnId="{9537BE30-B8C4-458A-9CBE-06828C76BCFB}">
      <dgm:prSet/>
      <dgm:spPr/>
      <dgm:t>
        <a:bodyPr/>
        <a:lstStyle/>
        <a:p>
          <a:endParaRPr lang="es-ES"/>
        </a:p>
      </dgm:t>
    </dgm:pt>
    <dgm:pt modelId="{578256A6-28AB-4AA5-86A7-74C25141B948}">
      <dgm:prSet phldrT="[Texto]"/>
      <dgm:spPr/>
      <dgm:t>
        <a:bodyPr anchor="ctr"/>
        <a:lstStyle/>
        <a:p>
          <a:pPr algn="ctr"/>
          <a:r>
            <a:rPr lang="es-MX" dirty="0">
              <a:latin typeface="Corbel" panose="020B0503020204020204" pitchFamily="34" charset="0"/>
            </a:rPr>
            <a:t>Mantenerse en la catarsis emocional del problema</a:t>
          </a:r>
          <a:endParaRPr lang="es-ES" dirty="0">
            <a:latin typeface="Corbel" panose="020B0503020204020204" pitchFamily="34" charset="0"/>
          </a:endParaRPr>
        </a:p>
      </dgm:t>
    </dgm:pt>
    <dgm:pt modelId="{E40F63C5-658C-4E25-9C75-58A5F72F9879}" type="parTrans" cxnId="{10CACF94-BA57-43D4-B26D-80AC630552B0}">
      <dgm:prSet/>
      <dgm:spPr/>
      <dgm:t>
        <a:bodyPr/>
        <a:lstStyle/>
        <a:p>
          <a:endParaRPr lang="es-ES"/>
        </a:p>
      </dgm:t>
    </dgm:pt>
    <dgm:pt modelId="{6C53A4CE-44B0-4C65-A93F-0D41B8902679}" type="sibTrans" cxnId="{10CACF94-BA57-43D4-B26D-80AC630552B0}">
      <dgm:prSet/>
      <dgm:spPr/>
      <dgm:t>
        <a:bodyPr/>
        <a:lstStyle/>
        <a:p>
          <a:endParaRPr lang="es-ES"/>
        </a:p>
      </dgm:t>
    </dgm:pt>
    <dgm:pt modelId="{8201B203-FF89-4CDA-9997-015BEB3BC2F9}" type="pres">
      <dgm:prSet presAssocID="{20A144E4-DFD8-4390-8C1A-2FB71E79557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B98B453D-E658-4411-A875-5A657110192F}" type="pres">
      <dgm:prSet presAssocID="{601FD428-91A1-4E9B-9C11-8856DFB5CCCD}" presName="linNode" presStyleCnt="0"/>
      <dgm:spPr/>
    </dgm:pt>
    <dgm:pt modelId="{BAB4C42C-B46D-4C23-9BEF-BE34CCA41248}" type="pres">
      <dgm:prSet presAssocID="{601FD428-91A1-4E9B-9C11-8856DFB5CCC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8BA1FA-52C7-4790-9BCE-D81B464FA00C}" type="pres">
      <dgm:prSet presAssocID="{601FD428-91A1-4E9B-9C11-8856DFB5CCC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B282E9-1EC3-40E8-9C82-85344C74D435}" type="pres">
      <dgm:prSet presAssocID="{89D14D3A-6D7B-4F4D-BB79-2818174DD81C}" presName="spacing" presStyleCnt="0"/>
      <dgm:spPr/>
    </dgm:pt>
    <dgm:pt modelId="{BF2A5F45-CD0F-4A7E-960F-E682D8E4D7A0}" type="pres">
      <dgm:prSet presAssocID="{0A34E95A-6052-4BDD-8C4B-D26484CC6761}" presName="linNode" presStyleCnt="0"/>
      <dgm:spPr/>
    </dgm:pt>
    <dgm:pt modelId="{0C929E66-D1A3-4484-A1E7-16C3FDB98004}" type="pres">
      <dgm:prSet presAssocID="{0A34E95A-6052-4BDD-8C4B-D26484CC676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58F5112-DFAA-48A2-A469-4A2753D3014C}" type="pres">
      <dgm:prSet presAssocID="{0A34E95A-6052-4BDD-8C4B-D26484CC676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D05FAE-8083-4B46-993D-FA9EA0331AFD}" type="pres">
      <dgm:prSet presAssocID="{C999CC28-3E24-40D8-AC1E-E72848904D4D}" presName="spacing" presStyleCnt="0"/>
      <dgm:spPr/>
    </dgm:pt>
    <dgm:pt modelId="{A0F5027C-5609-4CC0-9EAD-4578599DC399}" type="pres">
      <dgm:prSet presAssocID="{15B3BC82-92A2-408F-88B1-187C3D8E8D46}" presName="linNode" presStyleCnt="0"/>
      <dgm:spPr/>
    </dgm:pt>
    <dgm:pt modelId="{23FB13F3-0D4F-48E2-AEDC-8FDE479B1FCC}" type="pres">
      <dgm:prSet presAssocID="{15B3BC82-92A2-408F-88B1-187C3D8E8D4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97E5E1-F901-48B8-8A99-53AC9CBD9711}" type="pres">
      <dgm:prSet presAssocID="{15B3BC82-92A2-408F-88B1-187C3D8E8D4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0EFE9A-9FDE-4045-B649-FCF032168473}" type="pres">
      <dgm:prSet presAssocID="{7FA05B9D-5C9B-49DF-A1B2-E208DE288FF2}" presName="spacing" presStyleCnt="0"/>
      <dgm:spPr/>
    </dgm:pt>
    <dgm:pt modelId="{63CA6170-3EF6-4A1C-85C7-84CBB3D4F7A6}" type="pres">
      <dgm:prSet presAssocID="{D5980253-F946-4A60-92A5-5BB502BCFE4E}" presName="linNode" presStyleCnt="0"/>
      <dgm:spPr/>
    </dgm:pt>
    <dgm:pt modelId="{0C025D19-9353-42E1-BC59-747EAC592279}" type="pres">
      <dgm:prSet presAssocID="{D5980253-F946-4A60-92A5-5BB502BCFE4E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C1E2C1-828C-4074-9485-9C9013A53A6F}" type="pres">
      <dgm:prSet presAssocID="{D5980253-F946-4A60-92A5-5BB502BCFE4E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C7658BA-4B33-4BA8-9563-CB54C3810D00}" type="presOf" srcId="{20A144E4-DFD8-4390-8C1A-2FB71E795577}" destId="{8201B203-FF89-4CDA-9997-015BEB3BC2F9}" srcOrd="0" destOrd="0" presId="urn:microsoft.com/office/officeart/2005/8/layout/vList6"/>
    <dgm:cxn modelId="{32DE1471-2A4E-470E-8268-11E8859E1C08}" srcId="{20A144E4-DFD8-4390-8C1A-2FB71E795577}" destId="{D5980253-F946-4A60-92A5-5BB502BCFE4E}" srcOrd="3" destOrd="0" parTransId="{A34AFD32-3766-463D-9FEA-24554C4A8283}" sibTransId="{DEEC0C9D-7C27-4147-9C95-914A97EC5766}"/>
    <dgm:cxn modelId="{436D5004-D070-4BAB-B122-2F2BE25CA15E}" srcId="{20A144E4-DFD8-4390-8C1A-2FB71E795577}" destId="{0A34E95A-6052-4BDD-8C4B-D26484CC6761}" srcOrd="1" destOrd="0" parTransId="{BA1FFBBC-1EC5-45D5-8D15-A678041DA433}" sibTransId="{C999CC28-3E24-40D8-AC1E-E72848904D4D}"/>
    <dgm:cxn modelId="{04A5F95C-4023-47CE-964E-869A2DCC84A7}" type="presOf" srcId="{D5980253-F946-4A60-92A5-5BB502BCFE4E}" destId="{0C025D19-9353-42E1-BC59-747EAC592279}" srcOrd="0" destOrd="0" presId="urn:microsoft.com/office/officeart/2005/8/layout/vList6"/>
    <dgm:cxn modelId="{6647742B-072E-4CE1-95E2-40F28F1542F1}" srcId="{20A144E4-DFD8-4390-8C1A-2FB71E795577}" destId="{15B3BC82-92A2-408F-88B1-187C3D8E8D46}" srcOrd="2" destOrd="0" parTransId="{9EB17222-D459-4905-B08B-53E2ED18551B}" sibTransId="{7FA05B9D-5C9B-49DF-A1B2-E208DE288FF2}"/>
    <dgm:cxn modelId="{B4BC8E81-A17B-4AD5-8596-DE86491288DF}" type="presOf" srcId="{0A34E95A-6052-4BDD-8C4B-D26484CC6761}" destId="{0C929E66-D1A3-4484-A1E7-16C3FDB98004}" srcOrd="0" destOrd="0" presId="urn:microsoft.com/office/officeart/2005/8/layout/vList6"/>
    <dgm:cxn modelId="{516102C3-6636-4588-BD7B-09A7D2C7D849}" type="presOf" srcId="{601FD428-91A1-4E9B-9C11-8856DFB5CCCD}" destId="{BAB4C42C-B46D-4C23-9BEF-BE34CCA41248}" srcOrd="0" destOrd="0" presId="urn:microsoft.com/office/officeart/2005/8/layout/vList6"/>
    <dgm:cxn modelId="{C07FAB92-1A8F-4E3D-BCD7-1FF23BD0591A}" type="presOf" srcId="{E6E34F98-B392-4D6A-B862-E9546E333C38}" destId="{258F5112-DFAA-48A2-A469-4A2753D3014C}" srcOrd="0" destOrd="0" presId="urn:microsoft.com/office/officeart/2005/8/layout/vList6"/>
    <dgm:cxn modelId="{8EE2B188-8167-4BA8-A713-2DBB861D21A4}" srcId="{D5980253-F946-4A60-92A5-5BB502BCFE4E}" destId="{4C2D4FA0-404F-4734-B090-A8F249D1DBCF}" srcOrd="0" destOrd="0" parTransId="{E5BF7744-A37C-479A-A1A9-48AEE12E655B}" sibTransId="{73C422C4-0D7A-44E3-B2B8-3ACC6D0F840E}"/>
    <dgm:cxn modelId="{558BB8AD-FE11-49CD-81F9-F8F913365E4C}" type="presOf" srcId="{43DBB954-C790-40C6-A106-2B177200345E}" destId="{2897E5E1-F901-48B8-8A99-53AC9CBD9711}" srcOrd="0" destOrd="0" presId="urn:microsoft.com/office/officeart/2005/8/layout/vList6"/>
    <dgm:cxn modelId="{A57B455A-125F-4E5F-AF1C-E636AEB8C383}" type="presOf" srcId="{4C2D4FA0-404F-4734-B090-A8F249D1DBCF}" destId="{46C1E2C1-828C-4074-9485-9C9013A53A6F}" srcOrd="0" destOrd="0" presId="urn:microsoft.com/office/officeart/2005/8/layout/vList6"/>
    <dgm:cxn modelId="{10CACF94-BA57-43D4-B26D-80AC630552B0}" srcId="{601FD428-91A1-4E9B-9C11-8856DFB5CCCD}" destId="{578256A6-28AB-4AA5-86A7-74C25141B948}" srcOrd="0" destOrd="0" parTransId="{E40F63C5-658C-4E25-9C75-58A5F72F9879}" sibTransId="{6C53A4CE-44B0-4C65-A93F-0D41B8902679}"/>
    <dgm:cxn modelId="{9537BE30-B8C4-458A-9CBE-06828C76BCFB}" srcId="{20A144E4-DFD8-4390-8C1A-2FB71E795577}" destId="{601FD428-91A1-4E9B-9C11-8856DFB5CCCD}" srcOrd="0" destOrd="0" parTransId="{E95C94D5-8BA3-4EDC-B20A-67BE665D634E}" sibTransId="{89D14D3A-6D7B-4F4D-BB79-2818174DD81C}"/>
    <dgm:cxn modelId="{CCF4EED8-D368-47A1-8F71-267109574A30}" srcId="{15B3BC82-92A2-408F-88B1-187C3D8E8D46}" destId="{43DBB954-C790-40C6-A106-2B177200345E}" srcOrd="0" destOrd="0" parTransId="{3456E99C-F0AC-4EA6-A396-5A0064974DE7}" sibTransId="{72581932-3D23-4997-80A2-EC03D62968D1}"/>
    <dgm:cxn modelId="{926E7F45-C98C-4CD8-8CA4-776F34D22E15}" type="presOf" srcId="{578256A6-28AB-4AA5-86A7-74C25141B948}" destId="{368BA1FA-52C7-4790-9BCE-D81B464FA00C}" srcOrd="0" destOrd="0" presId="urn:microsoft.com/office/officeart/2005/8/layout/vList6"/>
    <dgm:cxn modelId="{C6162813-CF47-4BCB-A003-81206C55F4CF}" srcId="{0A34E95A-6052-4BDD-8C4B-D26484CC6761}" destId="{E6E34F98-B392-4D6A-B862-E9546E333C38}" srcOrd="0" destOrd="0" parTransId="{32A5EBCC-AD92-4B90-9686-AB783BE359D0}" sibTransId="{FAD32F63-9538-4C18-B54D-0AB5297F0A06}"/>
    <dgm:cxn modelId="{AD918016-1893-42E8-94C3-E6A802070C8F}" type="presOf" srcId="{15B3BC82-92A2-408F-88B1-187C3D8E8D46}" destId="{23FB13F3-0D4F-48E2-AEDC-8FDE479B1FCC}" srcOrd="0" destOrd="0" presId="urn:microsoft.com/office/officeart/2005/8/layout/vList6"/>
    <dgm:cxn modelId="{CD07CA7F-F964-47F8-BA01-EE189B02F7AC}" type="presParOf" srcId="{8201B203-FF89-4CDA-9997-015BEB3BC2F9}" destId="{B98B453D-E658-4411-A875-5A657110192F}" srcOrd="0" destOrd="0" presId="urn:microsoft.com/office/officeart/2005/8/layout/vList6"/>
    <dgm:cxn modelId="{5B46E65E-0964-40B0-B5F7-ED7EEC194333}" type="presParOf" srcId="{B98B453D-E658-4411-A875-5A657110192F}" destId="{BAB4C42C-B46D-4C23-9BEF-BE34CCA41248}" srcOrd="0" destOrd="0" presId="urn:microsoft.com/office/officeart/2005/8/layout/vList6"/>
    <dgm:cxn modelId="{65648839-CE80-4F7E-B1B7-4107E95EEB50}" type="presParOf" srcId="{B98B453D-E658-4411-A875-5A657110192F}" destId="{368BA1FA-52C7-4790-9BCE-D81B464FA00C}" srcOrd="1" destOrd="0" presId="urn:microsoft.com/office/officeart/2005/8/layout/vList6"/>
    <dgm:cxn modelId="{C63DE85A-F042-4586-88F9-4CAA6BA5B9F2}" type="presParOf" srcId="{8201B203-FF89-4CDA-9997-015BEB3BC2F9}" destId="{89B282E9-1EC3-40E8-9C82-85344C74D435}" srcOrd="1" destOrd="0" presId="urn:microsoft.com/office/officeart/2005/8/layout/vList6"/>
    <dgm:cxn modelId="{B3B8EC22-D9C5-4EF6-9C05-E73081F49108}" type="presParOf" srcId="{8201B203-FF89-4CDA-9997-015BEB3BC2F9}" destId="{BF2A5F45-CD0F-4A7E-960F-E682D8E4D7A0}" srcOrd="2" destOrd="0" presId="urn:microsoft.com/office/officeart/2005/8/layout/vList6"/>
    <dgm:cxn modelId="{A981D3E2-7A82-4F2E-9104-106987C3BF64}" type="presParOf" srcId="{BF2A5F45-CD0F-4A7E-960F-E682D8E4D7A0}" destId="{0C929E66-D1A3-4484-A1E7-16C3FDB98004}" srcOrd="0" destOrd="0" presId="urn:microsoft.com/office/officeart/2005/8/layout/vList6"/>
    <dgm:cxn modelId="{226EC671-F1CD-4693-9739-164FD831D722}" type="presParOf" srcId="{BF2A5F45-CD0F-4A7E-960F-E682D8E4D7A0}" destId="{258F5112-DFAA-48A2-A469-4A2753D3014C}" srcOrd="1" destOrd="0" presId="urn:microsoft.com/office/officeart/2005/8/layout/vList6"/>
    <dgm:cxn modelId="{23C7C2A6-1B84-49D2-BC19-9A5937EEF370}" type="presParOf" srcId="{8201B203-FF89-4CDA-9997-015BEB3BC2F9}" destId="{EFD05FAE-8083-4B46-993D-FA9EA0331AFD}" srcOrd="3" destOrd="0" presId="urn:microsoft.com/office/officeart/2005/8/layout/vList6"/>
    <dgm:cxn modelId="{7D44C515-8956-426F-BEE0-8F79CE0D39B9}" type="presParOf" srcId="{8201B203-FF89-4CDA-9997-015BEB3BC2F9}" destId="{A0F5027C-5609-4CC0-9EAD-4578599DC399}" srcOrd="4" destOrd="0" presId="urn:microsoft.com/office/officeart/2005/8/layout/vList6"/>
    <dgm:cxn modelId="{0EABDAA2-1F0E-45E5-9254-DE56B811F94D}" type="presParOf" srcId="{A0F5027C-5609-4CC0-9EAD-4578599DC399}" destId="{23FB13F3-0D4F-48E2-AEDC-8FDE479B1FCC}" srcOrd="0" destOrd="0" presId="urn:microsoft.com/office/officeart/2005/8/layout/vList6"/>
    <dgm:cxn modelId="{B3C7FE32-7B47-4255-8CFB-225F44F8E213}" type="presParOf" srcId="{A0F5027C-5609-4CC0-9EAD-4578599DC399}" destId="{2897E5E1-F901-48B8-8A99-53AC9CBD9711}" srcOrd="1" destOrd="0" presId="urn:microsoft.com/office/officeart/2005/8/layout/vList6"/>
    <dgm:cxn modelId="{0B1D2745-80EF-42C9-AA81-12F064085B3E}" type="presParOf" srcId="{8201B203-FF89-4CDA-9997-015BEB3BC2F9}" destId="{070EFE9A-9FDE-4045-B649-FCF032168473}" srcOrd="5" destOrd="0" presId="urn:microsoft.com/office/officeart/2005/8/layout/vList6"/>
    <dgm:cxn modelId="{3C73A64A-E519-4B09-8B9C-4352BFFC9A15}" type="presParOf" srcId="{8201B203-FF89-4CDA-9997-015BEB3BC2F9}" destId="{63CA6170-3EF6-4A1C-85C7-84CBB3D4F7A6}" srcOrd="6" destOrd="0" presId="urn:microsoft.com/office/officeart/2005/8/layout/vList6"/>
    <dgm:cxn modelId="{B916DA95-1862-4522-9B5E-42F795658DED}" type="presParOf" srcId="{63CA6170-3EF6-4A1C-85C7-84CBB3D4F7A6}" destId="{0C025D19-9353-42E1-BC59-747EAC592279}" srcOrd="0" destOrd="0" presId="urn:microsoft.com/office/officeart/2005/8/layout/vList6"/>
    <dgm:cxn modelId="{5778C341-AABA-4DEB-988D-A501A9F3D5B3}" type="presParOf" srcId="{63CA6170-3EF6-4A1C-85C7-84CBB3D4F7A6}" destId="{46C1E2C1-828C-4074-9485-9C9013A53A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DC6220-5C64-4CB3-B1DC-AA0A7D0A010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1EB6177-8DA7-4AE8-A7AD-B900004D8E57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Motivar para ser positivo</a:t>
          </a:r>
        </a:p>
      </dgm:t>
    </dgm:pt>
    <dgm:pt modelId="{CF503147-CA8C-478C-A26C-7BC9C67D4AA2}" type="par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A3FE66D6-3AAD-40BF-BD0A-9A9233C41884}" type="sib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9BC5635A-F679-48C4-8384-19AADB360553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Reforzar los logros obtenidos.</a:t>
          </a:r>
        </a:p>
      </dgm:t>
    </dgm:pt>
    <dgm:pt modelId="{C4563732-75FD-45DE-86E1-AD24BBACCD02}" type="par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250178C3-41CF-4FDF-BC26-1FA5B26F33E3}" type="sib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9DABCCE-75C0-4512-835B-0B7A5FC5E0AC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Sujetar al deseo de vida</a:t>
          </a:r>
        </a:p>
      </dgm:t>
    </dgm:pt>
    <dgm:pt modelId="{5468FADF-7852-40C3-837B-2A357ECBD745}" type="par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065DE76-F5B4-4130-98D7-680DFA824953}" type="sib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568384-4B21-48A9-81F5-2AEDC36BA127}">
      <dgm:prSet phldrT="[Texto]" custT="1"/>
      <dgm:spPr/>
      <dgm:t>
        <a:bodyPr anchor="ctr"/>
        <a:lstStyle/>
        <a:p>
          <a:pPr algn="ctr"/>
          <a:r>
            <a:rPr lang="es-MX" sz="1900" dirty="0">
              <a:latin typeface="Corbel" panose="020B0503020204020204" pitchFamily="34" charset="0"/>
            </a:rPr>
            <a:t>Crear un deseo de vida planteando actividades a futuro.</a:t>
          </a:r>
          <a:endParaRPr lang="es-ES" sz="1900" dirty="0">
            <a:latin typeface="Corbel" panose="020B0503020204020204" pitchFamily="34" charset="0"/>
          </a:endParaRPr>
        </a:p>
      </dgm:t>
    </dgm:pt>
    <dgm:pt modelId="{CE719E1F-7520-46D6-B1CB-3CD4A6510176}" type="par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1D056DAB-F995-40B8-B9AE-61D7D109F90F}" type="sib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8D8D904-D83E-4527-A8B8-41D0B171BFE3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No debata, no discuta</a:t>
          </a:r>
        </a:p>
      </dgm:t>
    </dgm:pt>
    <dgm:pt modelId="{C289F858-A151-47E3-B24E-CA0CAE8384EE}" type="par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64E56E5-3BCF-4AF7-81E0-904A2C67F2CA}" type="sib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CFE6B15-A283-4D92-8D01-BEBF11291777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No confrontar creencias irracionales y evitar comentarios idealistas.</a:t>
          </a:r>
        </a:p>
      </dgm:t>
    </dgm:pt>
    <dgm:pt modelId="{9C700BD8-06FB-44C7-B3A7-B6934B3B8FF6}" type="par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0163D532-FC49-4E9D-B782-26A077C4BE62}" type="sib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FE1A24E-623E-4750-BACD-1820CD64AC6F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Sugiera opciones</a:t>
          </a:r>
        </a:p>
      </dgm:t>
    </dgm:pt>
    <dgm:pt modelId="{20659D0D-B454-413F-BB62-0436B2B9011F}" type="par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5764175-FEF3-412B-9527-109B091A0B1C}" type="sib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A8BBA9-7B06-421B-8096-44032C07E940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Ayude a encontrar metas y objetivos realistas.</a:t>
          </a:r>
        </a:p>
      </dgm:t>
    </dgm:pt>
    <dgm:pt modelId="{75575BC2-05E2-4A96-A0A5-5A927AAB788D}" type="par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1B71441-821D-4387-99C8-36A95421D8A4}" type="sib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5CFF2CE-4A7A-4D33-A5DB-869EBCCC921E}" type="pres">
      <dgm:prSet presAssocID="{1FDC6220-5C64-4CB3-B1DC-AA0A7D0A01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BC58907-4821-48E4-8453-791C0EF0D2A3}" type="pres">
      <dgm:prSet presAssocID="{21EB6177-8DA7-4AE8-A7AD-B900004D8E57}" presName="linNode" presStyleCnt="0"/>
      <dgm:spPr/>
    </dgm:pt>
    <dgm:pt modelId="{A6EDAB65-EB58-47CB-A057-F09FD3BEA5F2}" type="pres">
      <dgm:prSet presAssocID="{21EB6177-8DA7-4AE8-A7AD-B900004D8E5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895CAB-B103-4F59-9357-68BCD44A5535}" type="pres">
      <dgm:prSet presAssocID="{21EB6177-8DA7-4AE8-A7AD-B900004D8E5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90959D-924B-43F0-BFEC-B57C6B9E4F7C}" type="pres">
      <dgm:prSet presAssocID="{A3FE66D6-3AAD-40BF-BD0A-9A9233C41884}" presName="spacing" presStyleCnt="0"/>
      <dgm:spPr/>
    </dgm:pt>
    <dgm:pt modelId="{90B81F06-CF50-4078-9B5B-DCB647477EE2}" type="pres">
      <dgm:prSet presAssocID="{69DABCCE-75C0-4512-835B-0B7A5FC5E0AC}" presName="linNode" presStyleCnt="0"/>
      <dgm:spPr/>
    </dgm:pt>
    <dgm:pt modelId="{F1C06EBA-D0A0-40FB-AB8F-FDEAA65240C8}" type="pres">
      <dgm:prSet presAssocID="{69DABCCE-75C0-4512-835B-0B7A5FC5E0A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B48444-3692-4480-A8D1-A1370A15EBC6}" type="pres">
      <dgm:prSet presAssocID="{69DABCCE-75C0-4512-835B-0B7A5FC5E0A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E392F-FD7C-4152-8E2A-440DB2E2CB22}" type="pres">
      <dgm:prSet presAssocID="{6065DE76-F5B4-4130-98D7-680DFA824953}" presName="spacing" presStyleCnt="0"/>
      <dgm:spPr/>
    </dgm:pt>
    <dgm:pt modelId="{2C59F2EC-247A-4157-8302-0BFA4D579D19}" type="pres">
      <dgm:prSet presAssocID="{E8D8D904-D83E-4527-A8B8-41D0B171BFE3}" presName="linNode" presStyleCnt="0"/>
      <dgm:spPr/>
    </dgm:pt>
    <dgm:pt modelId="{DC65DEEB-DA15-4EDE-81DB-654BD7FDEF16}" type="pres">
      <dgm:prSet presAssocID="{E8D8D904-D83E-4527-A8B8-41D0B171BFE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185AFB-A68C-478E-825C-7A68AE92B0D1}" type="pres">
      <dgm:prSet presAssocID="{E8D8D904-D83E-4527-A8B8-41D0B171BFE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758F7-A618-4BAD-9220-C985AC582DD2}" type="pres">
      <dgm:prSet presAssocID="{764E56E5-3BCF-4AF7-81E0-904A2C67F2CA}" presName="spacing" presStyleCnt="0"/>
      <dgm:spPr/>
    </dgm:pt>
    <dgm:pt modelId="{BE43C752-233A-41C3-83F6-DEDB6C969A9A}" type="pres">
      <dgm:prSet presAssocID="{EFE1A24E-623E-4750-BACD-1820CD64AC6F}" presName="linNode" presStyleCnt="0"/>
      <dgm:spPr/>
    </dgm:pt>
    <dgm:pt modelId="{DD3EE532-AC5E-4BCA-9E5D-41E3C81A5465}" type="pres">
      <dgm:prSet presAssocID="{EFE1A24E-623E-4750-BACD-1820CD64AC6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CC1034-9183-4DAA-B43C-FFCD60EF7DBE}" type="pres">
      <dgm:prSet presAssocID="{EFE1A24E-623E-4750-BACD-1820CD64AC6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1D81DC2-7748-4EB2-A075-1A80C8567DC2}" type="presOf" srcId="{1FDC6220-5C64-4CB3-B1DC-AA0A7D0A0103}" destId="{75CFF2CE-4A7A-4D33-A5DB-869EBCCC921E}" srcOrd="0" destOrd="0" presId="urn:microsoft.com/office/officeart/2005/8/layout/vList6"/>
    <dgm:cxn modelId="{519CBA63-46ED-48AE-9852-25D48CFECE7B}" type="presOf" srcId="{EFE1A24E-623E-4750-BACD-1820CD64AC6F}" destId="{DD3EE532-AC5E-4BCA-9E5D-41E3C81A5465}" srcOrd="0" destOrd="0" presId="urn:microsoft.com/office/officeart/2005/8/layout/vList6"/>
    <dgm:cxn modelId="{E1DC56C4-5A90-4D12-A366-726374CF8619}" type="presOf" srcId="{FCFE6B15-A283-4D92-8D01-BEBF11291777}" destId="{74185AFB-A68C-478E-825C-7A68AE92B0D1}" srcOrd="0" destOrd="0" presId="urn:microsoft.com/office/officeart/2005/8/layout/vList6"/>
    <dgm:cxn modelId="{D2543323-2CD2-4246-B480-97A0BF1A6F37}" srcId="{1FDC6220-5C64-4CB3-B1DC-AA0A7D0A0103}" destId="{69DABCCE-75C0-4512-835B-0B7A5FC5E0AC}" srcOrd="1" destOrd="0" parTransId="{5468FADF-7852-40C3-837B-2A357ECBD745}" sibTransId="{6065DE76-F5B4-4130-98D7-680DFA824953}"/>
    <dgm:cxn modelId="{3B8743CC-BAF6-4AC2-8BF5-33B6488534E0}" srcId="{21EB6177-8DA7-4AE8-A7AD-B900004D8E57}" destId="{9BC5635A-F679-48C4-8384-19AADB360553}" srcOrd="0" destOrd="0" parTransId="{C4563732-75FD-45DE-86E1-AD24BBACCD02}" sibTransId="{250178C3-41CF-4FDF-BC26-1FA5B26F33E3}"/>
    <dgm:cxn modelId="{D2042343-4EFA-4392-994F-72222A64D7EA}" srcId="{69DABCCE-75C0-4512-835B-0B7A5FC5E0AC}" destId="{C7568384-4B21-48A9-81F5-2AEDC36BA127}" srcOrd="0" destOrd="0" parTransId="{CE719E1F-7520-46D6-B1CB-3CD4A6510176}" sibTransId="{1D056DAB-F995-40B8-B9AE-61D7D109F90F}"/>
    <dgm:cxn modelId="{5D049B43-1C29-4E1D-8C06-61C55C258AD8}" type="presOf" srcId="{E8D8D904-D83E-4527-A8B8-41D0B171BFE3}" destId="{DC65DEEB-DA15-4EDE-81DB-654BD7FDEF16}" srcOrd="0" destOrd="0" presId="urn:microsoft.com/office/officeart/2005/8/layout/vList6"/>
    <dgm:cxn modelId="{C0BF856E-E14B-4E9C-B48C-0C734162A979}" type="presOf" srcId="{21EB6177-8DA7-4AE8-A7AD-B900004D8E57}" destId="{A6EDAB65-EB58-47CB-A057-F09FD3BEA5F2}" srcOrd="0" destOrd="0" presId="urn:microsoft.com/office/officeart/2005/8/layout/vList6"/>
    <dgm:cxn modelId="{2D18FE18-08AB-46ED-82CA-2D53C2E91540}" type="presOf" srcId="{69DABCCE-75C0-4512-835B-0B7A5FC5E0AC}" destId="{F1C06EBA-D0A0-40FB-AB8F-FDEAA65240C8}" srcOrd="0" destOrd="0" presId="urn:microsoft.com/office/officeart/2005/8/layout/vList6"/>
    <dgm:cxn modelId="{27A6FE36-0894-411F-A48A-7FCEDE869F0B}" srcId="{1FDC6220-5C64-4CB3-B1DC-AA0A7D0A0103}" destId="{21EB6177-8DA7-4AE8-A7AD-B900004D8E57}" srcOrd="0" destOrd="0" parTransId="{CF503147-CA8C-478C-A26C-7BC9C67D4AA2}" sibTransId="{A3FE66D6-3AAD-40BF-BD0A-9A9233C41884}"/>
    <dgm:cxn modelId="{9FE8D9F9-DA89-4595-8E1C-34182E0886BA}" type="presOf" srcId="{C7568384-4B21-48A9-81F5-2AEDC36BA127}" destId="{41B48444-3692-4480-A8D1-A1370A15EBC6}" srcOrd="0" destOrd="0" presId="urn:microsoft.com/office/officeart/2005/8/layout/vList6"/>
    <dgm:cxn modelId="{6CA5C241-5381-4BAB-AA08-15175295EC1E}" srcId="{1FDC6220-5C64-4CB3-B1DC-AA0A7D0A0103}" destId="{E8D8D904-D83E-4527-A8B8-41D0B171BFE3}" srcOrd="2" destOrd="0" parTransId="{C289F858-A151-47E3-B24E-CA0CAE8384EE}" sibTransId="{764E56E5-3BCF-4AF7-81E0-904A2C67F2CA}"/>
    <dgm:cxn modelId="{E22A10CA-6A83-48C7-B41E-50B3958FC4E4}" srcId="{E8D8D904-D83E-4527-A8B8-41D0B171BFE3}" destId="{FCFE6B15-A283-4D92-8D01-BEBF11291777}" srcOrd="0" destOrd="0" parTransId="{9C700BD8-06FB-44C7-B3A7-B6934B3B8FF6}" sibTransId="{0163D532-FC49-4E9D-B782-26A077C4BE62}"/>
    <dgm:cxn modelId="{58618815-5664-4169-A4F0-1B376D33F8C3}" type="presOf" srcId="{C7A8BBA9-7B06-421B-8096-44032C07E940}" destId="{EACC1034-9183-4DAA-B43C-FFCD60EF7DBE}" srcOrd="0" destOrd="0" presId="urn:microsoft.com/office/officeart/2005/8/layout/vList6"/>
    <dgm:cxn modelId="{5CE18509-7893-43C0-9F72-3D2B7BDD4BD0}" srcId="{EFE1A24E-623E-4750-BACD-1820CD64AC6F}" destId="{C7A8BBA9-7B06-421B-8096-44032C07E940}" srcOrd="0" destOrd="0" parTransId="{75575BC2-05E2-4A96-A0A5-5A927AAB788D}" sibTransId="{F1B71441-821D-4387-99C8-36A95421D8A4}"/>
    <dgm:cxn modelId="{2EAF32C1-91AF-4B4B-AEDD-1D4D13A4FBB2}" type="presOf" srcId="{9BC5635A-F679-48C4-8384-19AADB360553}" destId="{3B895CAB-B103-4F59-9357-68BCD44A5535}" srcOrd="0" destOrd="0" presId="urn:microsoft.com/office/officeart/2005/8/layout/vList6"/>
    <dgm:cxn modelId="{E39D9C79-B5B5-4ED0-83A9-829401CC372F}" srcId="{1FDC6220-5C64-4CB3-B1DC-AA0A7D0A0103}" destId="{EFE1A24E-623E-4750-BACD-1820CD64AC6F}" srcOrd="3" destOrd="0" parTransId="{20659D0D-B454-413F-BB62-0436B2B9011F}" sibTransId="{C5764175-FEF3-412B-9527-109B091A0B1C}"/>
    <dgm:cxn modelId="{3AAF38FE-764D-4910-AE69-42C5A38231C4}" type="presParOf" srcId="{75CFF2CE-4A7A-4D33-A5DB-869EBCCC921E}" destId="{1BC58907-4821-48E4-8453-791C0EF0D2A3}" srcOrd="0" destOrd="0" presId="urn:microsoft.com/office/officeart/2005/8/layout/vList6"/>
    <dgm:cxn modelId="{6A579F0E-93E1-4C52-8B79-4F5C2D588D01}" type="presParOf" srcId="{1BC58907-4821-48E4-8453-791C0EF0D2A3}" destId="{A6EDAB65-EB58-47CB-A057-F09FD3BEA5F2}" srcOrd="0" destOrd="0" presId="urn:microsoft.com/office/officeart/2005/8/layout/vList6"/>
    <dgm:cxn modelId="{B96A5E91-A715-4241-81B7-6F5F2C59F892}" type="presParOf" srcId="{1BC58907-4821-48E4-8453-791C0EF0D2A3}" destId="{3B895CAB-B103-4F59-9357-68BCD44A5535}" srcOrd="1" destOrd="0" presId="urn:microsoft.com/office/officeart/2005/8/layout/vList6"/>
    <dgm:cxn modelId="{15532327-67F6-4C75-AE0C-F21DA6542E45}" type="presParOf" srcId="{75CFF2CE-4A7A-4D33-A5DB-869EBCCC921E}" destId="{1A90959D-924B-43F0-BFEC-B57C6B9E4F7C}" srcOrd="1" destOrd="0" presId="urn:microsoft.com/office/officeart/2005/8/layout/vList6"/>
    <dgm:cxn modelId="{A7F128D6-7747-4CC0-A82F-D6155A37F8F8}" type="presParOf" srcId="{75CFF2CE-4A7A-4D33-A5DB-869EBCCC921E}" destId="{90B81F06-CF50-4078-9B5B-DCB647477EE2}" srcOrd="2" destOrd="0" presId="urn:microsoft.com/office/officeart/2005/8/layout/vList6"/>
    <dgm:cxn modelId="{B2A0768A-F003-43EC-BD9D-797A8B25733B}" type="presParOf" srcId="{90B81F06-CF50-4078-9B5B-DCB647477EE2}" destId="{F1C06EBA-D0A0-40FB-AB8F-FDEAA65240C8}" srcOrd="0" destOrd="0" presId="urn:microsoft.com/office/officeart/2005/8/layout/vList6"/>
    <dgm:cxn modelId="{FD329531-715B-4434-A4CB-DA7707D1D422}" type="presParOf" srcId="{90B81F06-CF50-4078-9B5B-DCB647477EE2}" destId="{41B48444-3692-4480-A8D1-A1370A15EBC6}" srcOrd="1" destOrd="0" presId="urn:microsoft.com/office/officeart/2005/8/layout/vList6"/>
    <dgm:cxn modelId="{25846390-4ED4-47EC-A24A-E25CA4C34488}" type="presParOf" srcId="{75CFF2CE-4A7A-4D33-A5DB-869EBCCC921E}" destId="{D7CE392F-FD7C-4152-8E2A-440DB2E2CB22}" srcOrd="3" destOrd="0" presId="urn:microsoft.com/office/officeart/2005/8/layout/vList6"/>
    <dgm:cxn modelId="{639A3AE8-D567-4205-849C-51C4D779509E}" type="presParOf" srcId="{75CFF2CE-4A7A-4D33-A5DB-869EBCCC921E}" destId="{2C59F2EC-247A-4157-8302-0BFA4D579D19}" srcOrd="4" destOrd="0" presId="urn:microsoft.com/office/officeart/2005/8/layout/vList6"/>
    <dgm:cxn modelId="{FCDC439C-0B69-457B-AE00-364382BE6C27}" type="presParOf" srcId="{2C59F2EC-247A-4157-8302-0BFA4D579D19}" destId="{DC65DEEB-DA15-4EDE-81DB-654BD7FDEF16}" srcOrd="0" destOrd="0" presId="urn:microsoft.com/office/officeart/2005/8/layout/vList6"/>
    <dgm:cxn modelId="{91B99D90-4FE8-4F0F-AD1E-6C82765202DA}" type="presParOf" srcId="{2C59F2EC-247A-4157-8302-0BFA4D579D19}" destId="{74185AFB-A68C-478E-825C-7A68AE92B0D1}" srcOrd="1" destOrd="0" presId="urn:microsoft.com/office/officeart/2005/8/layout/vList6"/>
    <dgm:cxn modelId="{152FDC12-1F55-4941-84A2-F3E60D9C4BCE}" type="presParOf" srcId="{75CFF2CE-4A7A-4D33-A5DB-869EBCCC921E}" destId="{CF0758F7-A618-4BAD-9220-C985AC582DD2}" srcOrd="5" destOrd="0" presId="urn:microsoft.com/office/officeart/2005/8/layout/vList6"/>
    <dgm:cxn modelId="{5C0AAB2E-AD3D-49E4-BEB8-B97525E06850}" type="presParOf" srcId="{75CFF2CE-4A7A-4D33-A5DB-869EBCCC921E}" destId="{BE43C752-233A-41C3-83F6-DEDB6C969A9A}" srcOrd="6" destOrd="0" presId="urn:microsoft.com/office/officeart/2005/8/layout/vList6"/>
    <dgm:cxn modelId="{CEA8DDB9-854D-4654-861C-00A353266C3E}" type="presParOf" srcId="{BE43C752-233A-41C3-83F6-DEDB6C969A9A}" destId="{DD3EE532-AC5E-4BCA-9E5D-41E3C81A5465}" srcOrd="0" destOrd="0" presId="urn:microsoft.com/office/officeart/2005/8/layout/vList6"/>
    <dgm:cxn modelId="{2ECC9D87-1BAF-4FEC-AC3C-416A540DF81A}" type="presParOf" srcId="{BE43C752-233A-41C3-83F6-DEDB6C969A9A}" destId="{EACC1034-9183-4DAA-B43C-FFCD60EF7D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DC6220-5C64-4CB3-B1DC-AA0A7D0A010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1EB6177-8DA7-4AE8-A7AD-B900004D8E57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No de consejos directos</a:t>
          </a:r>
        </a:p>
      </dgm:t>
    </dgm:pt>
    <dgm:pt modelId="{CF503147-CA8C-478C-A26C-7BC9C67D4AA2}" type="par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A3FE66D6-3AAD-40BF-BD0A-9A9233C41884}" type="sib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9BC5635A-F679-48C4-8384-19AADB360553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Guiar a la persona a buscar posibilidades.</a:t>
          </a:r>
        </a:p>
      </dgm:t>
    </dgm:pt>
    <dgm:pt modelId="{C4563732-75FD-45DE-86E1-AD24BBACCD02}" type="par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250178C3-41CF-4FDF-BC26-1FA5B26F33E3}" type="sib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9DABCCE-75C0-4512-835B-0B7A5FC5E0AC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Sea paciente</a:t>
          </a:r>
        </a:p>
      </dgm:t>
    </dgm:pt>
    <dgm:pt modelId="{5468FADF-7852-40C3-837B-2A357ECBD745}" type="par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065DE76-F5B4-4130-98D7-680DFA824953}" type="sib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568384-4B21-48A9-81F5-2AEDC36BA127}">
      <dgm:prSet phldrT="[Texto]" custT="1"/>
      <dgm:spPr/>
      <dgm:t>
        <a:bodyPr anchor="ctr"/>
        <a:lstStyle/>
        <a:p>
          <a:pPr algn="ctr"/>
          <a:r>
            <a:rPr lang="es-MX" sz="1900" dirty="0">
              <a:latin typeface="Corbel" panose="020B0503020204020204" pitchFamily="34" charset="0"/>
            </a:rPr>
            <a:t>Establezca confianza y movilice sus recursos.</a:t>
          </a:r>
          <a:endParaRPr lang="es-ES" sz="1900" dirty="0">
            <a:latin typeface="Corbel" panose="020B0503020204020204" pitchFamily="34" charset="0"/>
          </a:endParaRPr>
        </a:p>
      </dgm:t>
    </dgm:pt>
    <dgm:pt modelId="{CE719E1F-7520-46D6-B1CB-3CD4A6510176}" type="par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1D056DAB-F995-40B8-B9AE-61D7D109F90F}" type="sib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8D8D904-D83E-4527-A8B8-41D0B171BFE3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Cuatro preguntas básicas</a:t>
          </a:r>
        </a:p>
      </dgm:t>
    </dgm:pt>
    <dgm:pt modelId="{C289F858-A151-47E3-B24E-CA0CAE8384EE}" type="par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64E56E5-3BCF-4AF7-81E0-904A2C67F2CA}" type="sib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CFE6B15-A283-4D92-8D01-BEBF11291777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¿Cuáles son sus ideas sobre el problema?¿Qué ha hecho para mejorar?¿Qué se lo ha impedido?¿Conoce alguien que pueda ayudarle?</a:t>
          </a:r>
        </a:p>
      </dgm:t>
    </dgm:pt>
    <dgm:pt modelId="{9C700BD8-06FB-44C7-B3A7-B6934B3B8FF6}" type="par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0163D532-FC49-4E9D-B782-26A077C4BE62}" type="sib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FE1A24E-623E-4750-BACD-1820CD64AC6F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Deje que la persona establezca el ritmo</a:t>
          </a:r>
        </a:p>
      </dgm:t>
    </dgm:pt>
    <dgm:pt modelId="{20659D0D-B454-413F-BB62-0436B2B9011F}" type="par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5764175-FEF3-412B-9527-109B091A0B1C}" type="sib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A8BBA9-7B06-421B-8096-44032C07E940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No apresurar a la persona.</a:t>
          </a:r>
        </a:p>
      </dgm:t>
    </dgm:pt>
    <dgm:pt modelId="{75575BC2-05E2-4A96-A0A5-5A927AAB788D}" type="par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1B71441-821D-4387-99C8-36A95421D8A4}" type="sib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5CFF2CE-4A7A-4D33-A5DB-869EBCCC921E}" type="pres">
      <dgm:prSet presAssocID="{1FDC6220-5C64-4CB3-B1DC-AA0A7D0A01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BC58907-4821-48E4-8453-791C0EF0D2A3}" type="pres">
      <dgm:prSet presAssocID="{21EB6177-8DA7-4AE8-A7AD-B900004D8E57}" presName="linNode" presStyleCnt="0"/>
      <dgm:spPr/>
    </dgm:pt>
    <dgm:pt modelId="{A6EDAB65-EB58-47CB-A057-F09FD3BEA5F2}" type="pres">
      <dgm:prSet presAssocID="{21EB6177-8DA7-4AE8-A7AD-B900004D8E5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895CAB-B103-4F59-9357-68BCD44A5535}" type="pres">
      <dgm:prSet presAssocID="{21EB6177-8DA7-4AE8-A7AD-B900004D8E5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90959D-924B-43F0-BFEC-B57C6B9E4F7C}" type="pres">
      <dgm:prSet presAssocID="{A3FE66D6-3AAD-40BF-BD0A-9A9233C41884}" presName="spacing" presStyleCnt="0"/>
      <dgm:spPr/>
    </dgm:pt>
    <dgm:pt modelId="{90B81F06-CF50-4078-9B5B-DCB647477EE2}" type="pres">
      <dgm:prSet presAssocID="{69DABCCE-75C0-4512-835B-0B7A5FC5E0AC}" presName="linNode" presStyleCnt="0"/>
      <dgm:spPr/>
    </dgm:pt>
    <dgm:pt modelId="{F1C06EBA-D0A0-40FB-AB8F-FDEAA65240C8}" type="pres">
      <dgm:prSet presAssocID="{69DABCCE-75C0-4512-835B-0B7A5FC5E0A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B48444-3692-4480-A8D1-A1370A15EBC6}" type="pres">
      <dgm:prSet presAssocID="{69DABCCE-75C0-4512-835B-0B7A5FC5E0A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E392F-FD7C-4152-8E2A-440DB2E2CB22}" type="pres">
      <dgm:prSet presAssocID="{6065DE76-F5B4-4130-98D7-680DFA824953}" presName="spacing" presStyleCnt="0"/>
      <dgm:spPr/>
    </dgm:pt>
    <dgm:pt modelId="{2C59F2EC-247A-4157-8302-0BFA4D579D19}" type="pres">
      <dgm:prSet presAssocID="{E8D8D904-D83E-4527-A8B8-41D0B171BFE3}" presName="linNode" presStyleCnt="0"/>
      <dgm:spPr/>
    </dgm:pt>
    <dgm:pt modelId="{DC65DEEB-DA15-4EDE-81DB-654BD7FDEF16}" type="pres">
      <dgm:prSet presAssocID="{E8D8D904-D83E-4527-A8B8-41D0B171BFE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185AFB-A68C-478E-825C-7A68AE92B0D1}" type="pres">
      <dgm:prSet presAssocID="{E8D8D904-D83E-4527-A8B8-41D0B171BFE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758F7-A618-4BAD-9220-C985AC582DD2}" type="pres">
      <dgm:prSet presAssocID="{764E56E5-3BCF-4AF7-81E0-904A2C67F2CA}" presName="spacing" presStyleCnt="0"/>
      <dgm:spPr/>
    </dgm:pt>
    <dgm:pt modelId="{BE43C752-233A-41C3-83F6-DEDB6C969A9A}" type="pres">
      <dgm:prSet presAssocID="{EFE1A24E-623E-4750-BACD-1820CD64AC6F}" presName="linNode" presStyleCnt="0"/>
      <dgm:spPr/>
    </dgm:pt>
    <dgm:pt modelId="{DD3EE532-AC5E-4BCA-9E5D-41E3C81A5465}" type="pres">
      <dgm:prSet presAssocID="{EFE1A24E-623E-4750-BACD-1820CD64AC6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CC1034-9183-4DAA-B43C-FFCD60EF7DBE}" type="pres">
      <dgm:prSet presAssocID="{EFE1A24E-623E-4750-BACD-1820CD64AC6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3C5CF4F-0C61-4266-A598-AE8EC5AC4E9C}" type="presOf" srcId="{EFE1A24E-623E-4750-BACD-1820CD64AC6F}" destId="{DD3EE532-AC5E-4BCA-9E5D-41E3C81A5465}" srcOrd="0" destOrd="0" presId="urn:microsoft.com/office/officeart/2005/8/layout/vList6"/>
    <dgm:cxn modelId="{5F294204-A20D-4C9B-A3DD-9AA5B4033CD5}" type="presOf" srcId="{E8D8D904-D83E-4527-A8B8-41D0B171BFE3}" destId="{DC65DEEB-DA15-4EDE-81DB-654BD7FDEF16}" srcOrd="0" destOrd="0" presId="urn:microsoft.com/office/officeart/2005/8/layout/vList6"/>
    <dgm:cxn modelId="{D2543323-2CD2-4246-B480-97A0BF1A6F37}" srcId="{1FDC6220-5C64-4CB3-B1DC-AA0A7D0A0103}" destId="{69DABCCE-75C0-4512-835B-0B7A5FC5E0AC}" srcOrd="1" destOrd="0" parTransId="{5468FADF-7852-40C3-837B-2A357ECBD745}" sibTransId="{6065DE76-F5B4-4130-98D7-680DFA824953}"/>
    <dgm:cxn modelId="{3B8743CC-BAF6-4AC2-8BF5-33B6488534E0}" srcId="{21EB6177-8DA7-4AE8-A7AD-B900004D8E57}" destId="{9BC5635A-F679-48C4-8384-19AADB360553}" srcOrd="0" destOrd="0" parTransId="{C4563732-75FD-45DE-86E1-AD24BBACCD02}" sibTransId="{250178C3-41CF-4FDF-BC26-1FA5B26F33E3}"/>
    <dgm:cxn modelId="{9D385B95-F027-4876-9627-064CF9178E6C}" type="presOf" srcId="{69DABCCE-75C0-4512-835B-0B7A5FC5E0AC}" destId="{F1C06EBA-D0A0-40FB-AB8F-FDEAA65240C8}" srcOrd="0" destOrd="0" presId="urn:microsoft.com/office/officeart/2005/8/layout/vList6"/>
    <dgm:cxn modelId="{D2042343-4EFA-4392-994F-72222A64D7EA}" srcId="{69DABCCE-75C0-4512-835B-0B7A5FC5E0AC}" destId="{C7568384-4B21-48A9-81F5-2AEDC36BA127}" srcOrd="0" destOrd="0" parTransId="{CE719E1F-7520-46D6-B1CB-3CD4A6510176}" sibTransId="{1D056DAB-F995-40B8-B9AE-61D7D109F90F}"/>
    <dgm:cxn modelId="{26412501-E195-4AB4-939B-3ED9DCC2E043}" type="presOf" srcId="{21EB6177-8DA7-4AE8-A7AD-B900004D8E57}" destId="{A6EDAB65-EB58-47CB-A057-F09FD3BEA5F2}" srcOrd="0" destOrd="0" presId="urn:microsoft.com/office/officeart/2005/8/layout/vList6"/>
    <dgm:cxn modelId="{96D7FC55-FA63-48EA-BF2C-7878D3CDAA87}" type="presOf" srcId="{1FDC6220-5C64-4CB3-B1DC-AA0A7D0A0103}" destId="{75CFF2CE-4A7A-4D33-A5DB-869EBCCC921E}" srcOrd="0" destOrd="0" presId="urn:microsoft.com/office/officeart/2005/8/layout/vList6"/>
    <dgm:cxn modelId="{A31BB4F0-A191-4F0D-9AE2-84608988DD93}" type="presOf" srcId="{FCFE6B15-A283-4D92-8D01-BEBF11291777}" destId="{74185AFB-A68C-478E-825C-7A68AE92B0D1}" srcOrd="0" destOrd="0" presId="urn:microsoft.com/office/officeart/2005/8/layout/vList6"/>
    <dgm:cxn modelId="{DD33C1CD-CE12-4120-8FDC-AC63E3785A89}" type="presOf" srcId="{C7568384-4B21-48A9-81F5-2AEDC36BA127}" destId="{41B48444-3692-4480-A8D1-A1370A15EBC6}" srcOrd="0" destOrd="0" presId="urn:microsoft.com/office/officeart/2005/8/layout/vList6"/>
    <dgm:cxn modelId="{8B594B6F-16C7-4602-9732-16E3412D32B1}" type="presOf" srcId="{9BC5635A-F679-48C4-8384-19AADB360553}" destId="{3B895CAB-B103-4F59-9357-68BCD44A5535}" srcOrd="0" destOrd="0" presId="urn:microsoft.com/office/officeart/2005/8/layout/vList6"/>
    <dgm:cxn modelId="{27A6FE36-0894-411F-A48A-7FCEDE869F0B}" srcId="{1FDC6220-5C64-4CB3-B1DC-AA0A7D0A0103}" destId="{21EB6177-8DA7-4AE8-A7AD-B900004D8E57}" srcOrd="0" destOrd="0" parTransId="{CF503147-CA8C-478C-A26C-7BC9C67D4AA2}" sibTransId="{A3FE66D6-3AAD-40BF-BD0A-9A9233C41884}"/>
    <dgm:cxn modelId="{2BA171D8-0060-470F-98E2-CD434E008177}" type="presOf" srcId="{C7A8BBA9-7B06-421B-8096-44032C07E940}" destId="{EACC1034-9183-4DAA-B43C-FFCD60EF7DBE}" srcOrd="0" destOrd="0" presId="urn:microsoft.com/office/officeart/2005/8/layout/vList6"/>
    <dgm:cxn modelId="{6CA5C241-5381-4BAB-AA08-15175295EC1E}" srcId="{1FDC6220-5C64-4CB3-B1DC-AA0A7D0A0103}" destId="{E8D8D904-D83E-4527-A8B8-41D0B171BFE3}" srcOrd="2" destOrd="0" parTransId="{C289F858-A151-47E3-B24E-CA0CAE8384EE}" sibTransId="{764E56E5-3BCF-4AF7-81E0-904A2C67F2CA}"/>
    <dgm:cxn modelId="{E22A10CA-6A83-48C7-B41E-50B3958FC4E4}" srcId="{E8D8D904-D83E-4527-A8B8-41D0B171BFE3}" destId="{FCFE6B15-A283-4D92-8D01-BEBF11291777}" srcOrd="0" destOrd="0" parTransId="{9C700BD8-06FB-44C7-B3A7-B6934B3B8FF6}" sibTransId="{0163D532-FC49-4E9D-B782-26A077C4BE62}"/>
    <dgm:cxn modelId="{5CE18509-7893-43C0-9F72-3D2B7BDD4BD0}" srcId="{EFE1A24E-623E-4750-BACD-1820CD64AC6F}" destId="{C7A8BBA9-7B06-421B-8096-44032C07E940}" srcOrd="0" destOrd="0" parTransId="{75575BC2-05E2-4A96-A0A5-5A927AAB788D}" sibTransId="{F1B71441-821D-4387-99C8-36A95421D8A4}"/>
    <dgm:cxn modelId="{E39D9C79-B5B5-4ED0-83A9-829401CC372F}" srcId="{1FDC6220-5C64-4CB3-B1DC-AA0A7D0A0103}" destId="{EFE1A24E-623E-4750-BACD-1820CD64AC6F}" srcOrd="3" destOrd="0" parTransId="{20659D0D-B454-413F-BB62-0436B2B9011F}" sibTransId="{C5764175-FEF3-412B-9527-109B091A0B1C}"/>
    <dgm:cxn modelId="{48963BF1-9288-406A-A706-D98956DA6D42}" type="presParOf" srcId="{75CFF2CE-4A7A-4D33-A5DB-869EBCCC921E}" destId="{1BC58907-4821-48E4-8453-791C0EF0D2A3}" srcOrd="0" destOrd="0" presId="urn:microsoft.com/office/officeart/2005/8/layout/vList6"/>
    <dgm:cxn modelId="{0E5020A9-B488-4E31-B18E-E371EE1F78E7}" type="presParOf" srcId="{1BC58907-4821-48E4-8453-791C0EF0D2A3}" destId="{A6EDAB65-EB58-47CB-A057-F09FD3BEA5F2}" srcOrd="0" destOrd="0" presId="urn:microsoft.com/office/officeart/2005/8/layout/vList6"/>
    <dgm:cxn modelId="{C2DB4DD6-7D5D-405F-8C29-362A0345F06E}" type="presParOf" srcId="{1BC58907-4821-48E4-8453-791C0EF0D2A3}" destId="{3B895CAB-B103-4F59-9357-68BCD44A5535}" srcOrd="1" destOrd="0" presId="urn:microsoft.com/office/officeart/2005/8/layout/vList6"/>
    <dgm:cxn modelId="{94908A31-74DA-40DE-85CE-D8B461EC7E0D}" type="presParOf" srcId="{75CFF2CE-4A7A-4D33-A5DB-869EBCCC921E}" destId="{1A90959D-924B-43F0-BFEC-B57C6B9E4F7C}" srcOrd="1" destOrd="0" presId="urn:microsoft.com/office/officeart/2005/8/layout/vList6"/>
    <dgm:cxn modelId="{B439ED9C-36C6-4928-9D9E-190D1039DF85}" type="presParOf" srcId="{75CFF2CE-4A7A-4D33-A5DB-869EBCCC921E}" destId="{90B81F06-CF50-4078-9B5B-DCB647477EE2}" srcOrd="2" destOrd="0" presId="urn:microsoft.com/office/officeart/2005/8/layout/vList6"/>
    <dgm:cxn modelId="{BBE6148B-0423-4826-AF3A-5F106651418A}" type="presParOf" srcId="{90B81F06-CF50-4078-9B5B-DCB647477EE2}" destId="{F1C06EBA-D0A0-40FB-AB8F-FDEAA65240C8}" srcOrd="0" destOrd="0" presId="urn:microsoft.com/office/officeart/2005/8/layout/vList6"/>
    <dgm:cxn modelId="{4058BF38-E4DE-4372-B849-AF474EBDAFA8}" type="presParOf" srcId="{90B81F06-CF50-4078-9B5B-DCB647477EE2}" destId="{41B48444-3692-4480-A8D1-A1370A15EBC6}" srcOrd="1" destOrd="0" presId="urn:microsoft.com/office/officeart/2005/8/layout/vList6"/>
    <dgm:cxn modelId="{1162621A-937C-4AA9-9AED-CE95EC818264}" type="presParOf" srcId="{75CFF2CE-4A7A-4D33-A5DB-869EBCCC921E}" destId="{D7CE392F-FD7C-4152-8E2A-440DB2E2CB22}" srcOrd="3" destOrd="0" presId="urn:microsoft.com/office/officeart/2005/8/layout/vList6"/>
    <dgm:cxn modelId="{AB9B7BFE-ECF9-4E9B-94FF-9643B2B7925C}" type="presParOf" srcId="{75CFF2CE-4A7A-4D33-A5DB-869EBCCC921E}" destId="{2C59F2EC-247A-4157-8302-0BFA4D579D19}" srcOrd="4" destOrd="0" presId="urn:microsoft.com/office/officeart/2005/8/layout/vList6"/>
    <dgm:cxn modelId="{7B7D9998-9A0C-462B-852F-10A7EE80134C}" type="presParOf" srcId="{2C59F2EC-247A-4157-8302-0BFA4D579D19}" destId="{DC65DEEB-DA15-4EDE-81DB-654BD7FDEF16}" srcOrd="0" destOrd="0" presId="urn:microsoft.com/office/officeart/2005/8/layout/vList6"/>
    <dgm:cxn modelId="{DF2B3C74-8605-494F-930A-48880A5600DC}" type="presParOf" srcId="{2C59F2EC-247A-4157-8302-0BFA4D579D19}" destId="{74185AFB-A68C-478E-825C-7A68AE92B0D1}" srcOrd="1" destOrd="0" presId="urn:microsoft.com/office/officeart/2005/8/layout/vList6"/>
    <dgm:cxn modelId="{67A3EF41-5FAD-49AF-9DD9-0F0CB545BD1F}" type="presParOf" srcId="{75CFF2CE-4A7A-4D33-A5DB-869EBCCC921E}" destId="{CF0758F7-A618-4BAD-9220-C985AC582DD2}" srcOrd="5" destOrd="0" presId="urn:microsoft.com/office/officeart/2005/8/layout/vList6"/>
    <dgm:cxn modelId="{E354AF7C-F022-4657-A014-2BE378E3065D}" type="presParOf" srcId="{75CFF2CE-4A7A-4D33-A5DB-869EBCCC921E}" destId="{BE43C752-233A-41C3-83F6-DEDB6C969A9A}" srcOrd="6" destOrd="0" presId="urn:microsoft.com/office/officeart/2005/8/layout/vList6"/>
    <dgm:cxn modelId="{C11942A1-F41E-4E59-9105-630DCD666769}" type="presParOf" srcId="{BE43C752-233A-41C3-83F6-DEDB6C969A9A}" destId="{DD3EE532-AC5E-4BCA-9E5D-41E3C81A5465}" srcOrd="0" destOrd="0" presId="urn:microsoft.com/office/officeart/2005/8/layout/vList6"/>
    <dgm:cxn modelId="{8BDE48C0-3D21-428F-9D31-0265FC1C6751}" type="presParOf" srcId="{BE43C752-233A-41C3-83F6-DEDB6C969A9A}" destId="{EACC1034-9183-4DAA-B43C-FFCD60EF7D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DC6220-5C64-4CB3-B1DC-AA0A7D0A010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1EB6177-8DA7-4AE8-A7AD-B900004D8E57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Hable de varios temas</a:t>
          </a:r>
        </a:p>
      </dgm:t>
    </dgm:pt>
    <dgm:pt modelId="{CF503147-CA8C-478C-A26C-7BC9C67D4AA2}" type="par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A3FE66D6-3AAD-40BF-BD0A-9A9233C41884}" type="sibTrans" cxnId="{27A6FE36-0894-411F-A48A-7FCEDE869F0B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9BC5635A-F679-48C4-8384-19AADB360553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Relacionado a la problemática.</a:t>
          </a:r>
        </a:p>
      </dgm:t>
    </dgm:pt>
    <dgm:pt modelId="{C4563732-75FD-45DE-86E1-AD24BBACCD02}" type="par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250178C3-41CF-4FDF-BC26-1FA5B26F33E3}" type="sibTrans" cxnId="{3B8743CC-BAF6-4AC2-8BF5-33B6488534E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9DABCCE-75C0-4512-835B-0B7A5FC5E0AC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No haga promesas que no puedan cumplirse</a:t>
          </a:r>
        </a:p>
      </dgm:t>
    </dgm:pt>
    <dgm:pt modelId="{5468FADF-7852-40C3-837B-2A357ECBD745}" type="par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6065DE76-F5B4-4130-98D7-680DFA824953}" type="sibTrans" cxnId="{D2543323-2CD2-4246-B480-97A0BF1A6F37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568384-4B21-48A9-81F5-2AEDC36BA127}">
      <dgm:prSet phldrT="[Texto]" custT="1"/>
      <dgm:spPr/>
      <dgm:t>
        <a:bodyPr anchor="ctr"/>
        <a:lstStyle/>
        <a:p>
          <a:pPr algn="ctr"/>
          <a:r>
            <a:rPr lang="es-MX" sz="1900" dirty="0">
              <a:latin typeface="Corbel" panose="020B0503020204020204" pitchFamily="34" charset="0"/>
            </a:rPr>
            <a:t>La credibilidad puede estar en riesgo.</a:t>
          </a:r>
          <a:endParaRPr lang="es-ES" sz="1900" dirty="0">
            <a:latin typeface="Corbel" panose="020B0503020204020204" pitchFamily="34" charset="0"/>
          </a:endParaRPr>
        </a:p>
      </dgm:t>
    </dgm:pt>
    <dgm:pt modelId="{CE719E1F-7520-46D6-B1CB-3CD4A6510176}" type="par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1D056DAB-F995-40B8-B9AE-61D7D109F90F}" type="sibTrans" cxnId="{D2042343-4EFA-4392-994F-72222A64D7EA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8D8D904-D83E-4527-A8B8-41D0B171BFE3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Promueva la esperanza</a:t>
          </a:r>
        </a:p>
      </dgm:t>
    </dgm:pt>
    <dgm:pt modelId="{C289F858-A151-47E3-B24E-CA0CAE8384EE}" type="par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64E56E5-3BCF-4AF7-81E0-904A2C67F2CA}" type="sibTrans" cxnId="{6CA5C241-5381-4BAB-AA08-15175295EC1E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CFE6B15-A283-4D92-8D01-BEBF11291777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Aliente a reflexionar sobre las esperanzas tras la situación.</a:t>
          </a:r>
        </a:p>
      </dgm:t>
    </dgm:pt>
    <dgm:pt modelId="{9C700BD8-06FB-44C7-B3A7-B6934B3B8FF6}" type="par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0163D532-FC49-4E9D-B782-26A077C4BE62}" type="sibTrans" cxnId="{E22A10CA-6A83-48C7-B41E-50B3958FC4E4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EFE1A24E-623E-4750-BACD-1820CD64AC6F}">
      <dgm:prSet phldrT="[Texto]" custT="1"/>
      <dgm:spPr/>
      <dgm:t>
        <a:bodyPr/>
        <a:lstStyle/>
        <a:p>
          <a:r>
            <a:rPr lang="es-ES" sz="2600" dirty="0">
              <a:latin typeface="Corbel" panose="020B0503020204020204" pitchFamily="34" charset="0"/>
            </a:rPr>
            <a:t>Fomente la búsqueda de ayuda posterior</a:t>
          </a:r>
        </a:p>
      </dgm:t>
    </dgm:pt>
    <dgm:pt modelId="{20659D0D-B454-413F-BB62-0436B2B9011F}" type="par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5764175-FEF3-412B-9527-109B091A0B1C}" type="sibTrans" cxnId="{E39D9C79-B5B5-4ED0-83A9-829401CC372F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C7A8BBA9-7B06-421B-8096-44032C07E940}">
      <dgm:prSet phldrT="[Texto]" custT="1"/>
      <dgm:spPr/>
      <dgm:t>
        <a:bodyPr anchor="ctr"/>
        <a:lstStyle/>
        <a:p>
          <a:pPr algn="ctr"/>
          <a:r>
            <a:rPr lang="es-ES" sz="1900" dirty="0">
              <a:latin typeface="Corbel" panose="020B0503020204020204" pitchFamily="34" charset="0"/>
            </a:rPr>
            <a:t>A través de líneas telefónicas o centro de servicios psicológico especializado.</a:t>
          </a:r>
        </a:p>
      </dgm:t>
    </dgm:pt>
    <dgm:pt modelId="{75575BC2-05E2-4A96-A0A5-5A927AAB788D}" type="par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F1B71441-821D-4387-99C8-36A95421D8A4}" type="sibTrans" cxnId="{5CE18509-7893-43C0-9F72-3D2B7BDD4BD0}">
      <dgm:prSet/>
      <dgm:spPr/>
      <dgm:t>
        <a:bodyPr/>
        <a:lstStyle/>
        <a:p>
          <a:endParaRPr lang="es-ES">
            <a:latin typeface="Corbel" panose="020B0503020204020204" pitchFamily="34" charset="0"/>
          </a:endParaRPr>
        </a:p>
      </dgm:t>
    </dgm:pt>
    <dgm:pt modelId="{75CFF2CE-4A7A-4D33-A5DB-869EBCCC921E}" type="pres">
      <dgm:prSet presAssocID="{1FDC6220-5C64-4CB3-B1DC-AA0A7D0A010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1BC58907-4821-48E4-8453-791C0EF0D2A3}" type="pres">
      <dgm:prSet presAssocID="{21EB6177-8DA7-4AE8-A7AD-B900004D8E57}" presName="linNode" presStyleCnt="0"/>
      <dgm:spPr/>
    </dgm:pt>
    <dgm:pt modelId="{A6EDAB65-EB58-47CB-A057-F09FD3BEA5F2}" type="pres">
      <dgm:prSet presAssocID="{21EB6177-8DA7-4AE8-A7AD-B900004D8E5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895CAB-B103-4F59-9357-68BCD44A5535}" type="pres">
      <dgm:prSet presAssocID="{21EB6177-8DA7-4AE8-A7AD-B900004D8E5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90959D-924B-43F0-BFEC-B57C6B9E4F7C}" type="pres">
      <dgm:prSet presAssocID="{A3FE66D6-3AAD-40BF-BD0A-9A9233C41884}" presName="spacing" presStyleCnt="0"/>
      <dgm:spPr/>
    </dgm:pt>
    <dgm:pt modelId="{90B81F06-CF50-4078-9B5B-DCB647477EE2}" type="pres">
      <dgm:prSet presAssocID="{69DABCCE-75C0-4512-835B-0B7A5FC5E0AC}" presName="linNode" presStyleCnt="0"/>
      <dgm:spPr/>
    </dgm:pt>
    <dgm:pt modelId="{F1C06EBA-D0A0-40FB-AB8F-FDEAA65240C8}" type="pres">
      <dgm:prSet presAssocID="{69DABCCE-75C0-4512-835B-0B7A5FC5E0AC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B48444-3692-4480-A8D1-A1370A15EBC6}" type="pres">
      <dgm:prSet presAssocID="{69DABCCE-75C0-4512-835B-0B7A5FC5E0AC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CE392F-FD7C-4152-8E2A-440DB2E2CB22}" type="pres">
      <dgm:prSet presAssocID="{6065DE76-F5B4-4130-98D7-680DFA824953}" presName="spacing" presStyleCnt="0"/>
      <dgm:spPr/>
    </dgm:pt>
    <dgm:pt modelId="{2C59F2EC-247A-4157-8302-0BFA4D579D19}" type="pres">
      <dgm:prSet presAssocID="{E8D8D904-D83E-4527-A8B8-41D0B171BFE3}" presName="linNode" presStyleCnt="0"/>
      <dgm:spPr/>
    </dgm:pt>
    <dgm:pt modelId="{DC65DEEB-DA15-4EDE-81DB-654BD7FDEF16}" type="pres">
      <dgm:prSet presAssocID="{E8D8D904-D83E-4527-A8B8-41D0B171BFE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185AFB-A68C-478E-825C-7A68AE92B0D1}" type="pres">
      <dgm:prSet presAssocID="{E8D8D904-D83E-4527-A8B8-41D0B171BFE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0758F7-A618-4BAD-9220-C985AC582DD2}" type="pres">
      <dgm:prSet presAssocID="{764E56E5-3BCF-4AF7-81E0-904A2C67F2CA}" presName="spacing" presStyleCnt="0"/>
      <dgm:spPr/>
    </dgm:pt>
    <dgm:pt modelId="{BE43C752-233A-41C3-83F6-DEDB6C969A9A}" type="pres">
      <dgm:prSet presAssocID="{EFE1A24E-623E-4750-BACD-1820CD64AC6F}" presName="linNode" presStyleCnt="0"/>
      <dgm:spPr/>
    </dgm:pt>
    <dgm:pt modelId="{DD3EE532-AC5E-4BCA-9E5D-41E3C81A5465}" type="pres">
      <dgm:prSet presAssocID="{EFE1A24E-623E-4750-BACD-1820CD64AC6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CC1034-9183-4DAA-B43C-FFCD60EF7DBE}" type="pres">
      <dgm:prSet presAssocID="{EFE1A24E-623E-4750-BACD-1820CD64AC6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543323-2CD2-4246-B480-97A0BF1A6F37}" srcId="{1FDC6220-5C64-4CB3-B1DC-AA0A7D0A0103}" destId="{69DABCCE-75C0-4512-835B-0B7A5FC5E0AC}" srcOrd="1" destOrd="0" parTransId="{5468FADF-7852-40C3-837B-2A357ECBD745}" sibTransId="{6065DE76-F5B4-4130-98D7-680DFA824953}"/>
    <dgm:cxn modelId="{3B8743CC-BAF6-4AC2-8BF5-33B6488534E0}" srcId="{21EB6177-8DA7-4AE8-A7AD-B900004D8E57}" destId="{9BC5635A-F679-48C4-8384-19AADB360553}" srcOrd="0" destOrd="0" parTransId="{C4563732-75FD-45DE-86E1-AD24BBACCD02}" sibTransId="{250178C3-41CF-4FDF-BC26-1FA5B26F33E3}"/>
    <dgm:cxn modelId="{E623EFFD-CBC2-42FD-B5D7-84C63C0A3C84}" type="presOf" srcId="{EFE1A24E-623E-4750-BACD-1820CD64AC6F}" destId="{DD3EE532-AC5E-4BCA-9E5D-41E3C81A5465}" srcOrd="0" destOrd="0" presId="urn:microsoft.com/office/officeart/2005/8/layout/vList6"/>
    <dgm:cxn modelId="{D2042343-4EFA-4392-994F-72222A64D7EA}" srcId="{69DABCCE-75C0-4512-835B-0B7A5FC5E0AC}" destId="{C7568384-4B21-48A9-81F5-2AEDC36BA127}" srcOrd="0" destOrd="0" parTransId="{CE719E1F-7520-46D6-B1CB-3CD4A6510176}" sibTransId="{1D056DAB-F995-40B8-B9AE-61D7D109F90F}"/>
    <dgm:cxn modelId="{C6119845-643A-47FB-99E5-928AEE7DA9E0}" type="presOf" srcId="{FCFE6B15-A283-4D92-8D01-BEBF11291777}" destId="{74185AFB-A68C-478E-825C-7A68AE92B0D1}" srcOrd="0" destOrd="0" presId="urn:microsoft.com/office/officeart/2005/8/layout/vList6"/>
    <dgm:cxn modelId="{B4F278AA-5893-455D-81A9-144C3929E387}" type="presOf" srcId="{1FDC6220-5C64-4CB3-B1DC-AA0A7D0A0103}" destId="{75CFF2CE-4A7A-4D33-A5DB-869EBCCC921E}" srcOrd="0" destOrd="0" presId="urn:microsoft.com/office/officeart/2005/8/layout/vList6"/>
    <dgm:cxn modelId="{BA464BB4-47A7-4121-8458-25157668E3E5}" type="presOf" srcId="{C7568384-4B21-48A9-81F5-2AEDC36BA127}" destId="{41B48444-3692-4480-A8D1-A1370A15EBC6}" srcOrd="0" destOrd="0" presId="urn:microsoft.com/office/officeart/2005/8/layout/vList6"/>
    <dgm:cxn modelId="{27A6FE36-0894-411F-A48A-7FCEDE869F0B}" srcId="{1FDC6220-5C64-4CB3-B1DC-AA0A7D0A0103}" destId="{21EB6177-8DA7-4AE8-A7AD-B900004D8E57}" srcOrd="0" destOrd="0" parTransId="{CF503147-CA8C-478C-A26C-7BC9C67D4AA2}" sibTransId="{A3FE66D6-3AAD-40BF-BD0A-9A9233C41884}"/>
    <dgm:cxn modelId="{3561C46F-F2A5-4BB0-88B3-4E616161F548}" type="presOf" srcId="{C7A8BBA9-7B06-421B-8096-44032C07E940}" destId="{EACC1034-9183-4DAA-B43C-FFCD60EF7DBE}" srcOrd="0" destOrd="0" presId="urn:microsoft.com/office/officeart/2005/8/layout/vList6"/>
    <dgm:cxn modelId="{783E2582-0E30-4DA0-95B6-D3F99A4C7F9C}" type="presOf" srcId="{21EB6177-8DA7-4AE8-A7AD-B900004D8E57}" destId="{A6EDAB65-EB58-47CB-A057-F09FD3BEA5F2}" srcOrd="0" destOrd="0" presId="urn:microsoft.com/office/officeart/2005/8/layout/vList6"/>
    <dgm:cxn modelId="{E782D7F2-2F5E-4B19-97A3-1CE93F331119}" type="presOf" srcId="{E8D8D904-D83E-4527-A8B8-41D0B171BFE3}" destId="{DC65DEEB-DA15-4EDE-81DB-654BD7FDEF16}" srcOrd="0" destOrd="0" presId="urn:microsoft.com/office/officeart/2005/8/layout/vList6"/>
    <dgm:cxn modelId="{6CA5C241-5381-4BAB-AA08-15175295EC1E}" srcId="{1FDC6220-5C64-4CB3-B1DC-AA0A7D0A0103}" destId="{E8D8D904-D83E-4527-A8B8-41D0B171BFE3}" srcOrd="2" destOrd="0" parTransId="{C289F858-A151-47E3-B24E-CA0CAE8384EE}" sibTransId="{764E56E5-3BCF-4AF7-81E0-904A2C67F2CA}"/>
    <dgm:cxn modelId="{E22A10CA-6A83-48C7-B41E-50B3958FC4E4}" srcId="{E8D8D904-D83E-4527-A8B8-41D0B171BFE3}" destId="{FCFE6B15-A283-4D92-8D01-BEBF11291777}" srcOrd="0" destOrd="0" parTransId="{9C700BD8-06FB-44C7-B3A7-B6934B3B8FF6}" sibTransId="{0163D532-FC49-4E9D-B782-26A077C4BE62}"/>
    <dgm:cxn modelId="{5CE18509-7893-43C0-9F72-3D2B7BDD4BD0}" srcId="{EFE1A24E-623E-4750-BACD-1820CD64AC6F}" destId="{C7A8BBA9-7B06-421B-8096-44032C07E940}" srcOrd="0" destOrd="0" parTransId="{75575BC2-05E2-4A96-A0A5-5A927AAB788D}" sibTransId="{F1B71441-821D-4387-99C8-36A95421D8A4}"/>
    <dgm:cxn modelId="{C9ADC4B9-9758-4A04-9C0D-B2CEF5F87F29}" type="presOf" srcId="{69DABCCE-75C0-4512-835B-0B7A5FC5E0AC}" destId="{F1C06EBA-D0A0-40FB-AB8F-FDEAA65240C8}" srcOrd="0" destOrd="0" presId="urn:microsoft.com/office/officeart/2005/8/layout/vList6"/>
    <dgm:cxn modelId="{310D4D3B-566E-4172-9860-9F11D5D333EF}" type="presOf" srcId="{9BC5635A-F679-48C4-8384-19AADB360553}" destId="{3B895CAB-B103-4F59-9357-68BCD44A5535}" srcOrd="0" destOrd="0" presId="urn:microsoft.com/office/officeart/2005/8/layout/vList6"/>
    <dgm:cxn modelId="{E39D9C79-B5B5-4ED0-83A9-829401CC372F}" srcId="{1FDC6220-5C64-4CB3-B1DC-AA0A7D0A0103}" destId="{EFE1A24E-623E-4750-BACD-1820CD64AC6F}" srcOrd="3" destOrd="0" parTransId="{20659D0D-B454-413F-BB62-0436B2B9011F}" sibTransId="{C5764175-FEF3-412B-9527-109B091A0B1C}"/>
    <dgm:cxn modelId="{706E58D0-8C63-4436-ACDD-64BE251DD84A}" type="presParOf" srcId="{75CFF2CE-4A7A-4D33-A5DB-869EBCCC921E}" destId="{1BC58907-4821-48E4-8453-791C0EF0D2A3}" srcOrd="0" destOrd="0" presId="urn:microsoft.com/office/officeart/2005/8/layout/vList6"/>
    <dgm:cxn modelId="{620BB16E-E8EF-4ADB-9644-DEF858745176}" type="presParOf" srcId="{1BC58907-4821-48E4-8453-791C0EF0D2A3}" destId="{A6EDAB65-EB58-47CB-A057-F09FD3BEA5F2}" srcOrd="0" destOrd="0" presId="urn:microsoft.com/office/officeart/2005/8/layout/vList6"/>
    <dgm:cxn modelId="{4F479B30-870E-4565-B699-3B0902929355}" type="presParOf" srcId="{1BC58907-4821-48E4-8453-791C0EF0D2A3}" destId="{3B895CAB-B103-4F59-9357-68BCD44A5535}" srcOrd="1" destOrd="0" presId="urn:microsoft.com/office/officeart/2005/8/layout/vList6"/>
    <dgm:cxn modelId="{9BD6EB77-B7BC-4885-BA32-EA0BFE02877E}" type="presParOf" srcId="{75CFF2CE-4A7A-4D33-A5DB-869EBCCC921E}" destId="{1A90959D-924B-43F0-BFEC-B57C6B9E4F7C}" srcOrd="1" destOrd="0" presId="urn:microsoft.com/office/officeart/2005/8/layout/vList6"/>
    <dgm:cxn modelId="{9850A758-1ABB-4281-B496-FEB68659159B}" type="presParOf" srcId="{75CFF2CE-4A7A-4D33-A5DB-869EBCCC921E}" destId="{90B81F06-CF50-4078-9B5B-DCB647477EE2}" srcOrd="2" destOrd="0" presId="urn:microsoft.com/office/officeart/2005/8/layout/vList6"/>
    <dgm:cxn modelId="{96246FFD-FA41-4ED9-92ED-30F372CF8252}" type="presParOf" srcId="{90B81F06-CF50-4078-9B5B-DCB647477EE2}" destId="{F1C06EBA-D0A0-40FB-AB8F-FDEAA65240C8}" srcOrd="0" destOrd="0" presId="urn:microsoft.com/office/officeart/2005/8/layout/vList6"/>
    <dgm:cxn modelId="{6C372A4E-50C8-423A-96BB-7BC5F42D20E5}" type="presParOf" srcId="{90B81F06-CF50-4078-9B5B-DCB647477EE2}" destId="{41B48444-3692-4480-A8D1-A1370A15EBC6}" srcOrd="1" destOrd="0" presId="urn:microsoft.com/office/officeart/2005/8/layout/vList6"/>
    <dgm:cxn modelId="{F9F5FEBC-3367-4085-A016-55F587E64E12}" type="presParOf" srcId="{75CFF2CE-4A7A-4D33-A5DB-869EBCCC921E}" destId="{D7CE392F-FD7C-4152-8E2A-440DB2E2CB22}" srcOrd="3" destOrd="0" presId="urn:microsoft.com/office/officeart/2005/8/layout/vList6"/>
    <dgm:cxn modelId="{BBBC4F20-C89C-4F5A-BB5A-C197A6DAD580}" type="presParOf" srcId="{75CFF2CE-4A7A-4D33-A5DB-869EBCCC921E}" destId="{2C59F2EC-247A-4157-8302-0BFA4D579D19}" srcOrd="4" destOrd="0" presId="urn:microsoft.com/office/officeart/2005/8/layout/vList6"/>
    <dgm:cxn modelId="{DA79C15F-35AF-4DDE-AF46-88816B65E391}" type="presParOf" srcId="{2C59F2EC-247A-4157-8302-0BFA4D579D19}" destId="{DC65DEEB-DA15-4EDE-81DB-654BD7FDEF16}" srcOrd="0" destOrd="0" presId="urn:microsoft.com/office/officeart/2005/8/layout/vList6"/>
    <dgm:cxn modelId="{48A18448-398D-4DAB-A80A-0465936FC0AE}" type="presParOf" srcId="{2C59F2EC-247A-4157-8302-0BFA4D579D19}" destId="{74185AFB-A68C-478E-825C-7A68AE92B0D1}" srcOrd="1" destOrd="0" presId="urn:microsoft.com/office/officeart/2005/8/layout/vList6"/>
    <dgm:cxn modelId="{80A56CF4-87DF-4BFA-B803-BA7156D1CE42}" type="presParOf" srcId="{75CFF2CE-4A7A-4D33-A5DB-869EBCCC921E}" destId="{CF0758F7-A618-4BAD-9220-C985AC582DD2}" srcOrd="5" destOrd="0" presId="urn:microsoft.com/office/officeart/2005/8/layout/vList6"/>
    <dgm:cxn modelId="{68990397-A039-441F-8207-53E1E2B7E3CA}" type="presParOf" srcId="{75CFF2CE-4A7A-4D33-A5DB-869EBCCC921E}" destId="{BE43C752-233A-41C3-83F6-DEDB6C969A9A}" srcOrd="6" destOrd="0" presId="urn:microsoft.com/office/officeart/2005/8/layout/vList6"/>
    <dgm:cxn modelId="{3AC959CC-B3E2-48A0-AE9C-743C3FEAC813}" type="presParOf" srcId="{BE43C752-233A-41C3-83F6-DEDB6C969A9A}" destId="{DD3EE532-AC5E-4BCA-9E5D-41E3C81A5465}" srcOrd="0" destOrd="0" presId="urn:microsoft.com/office/officeart/2005/8/layout/vList6"/>
    <dgm:cxn modelId="{A350F6FB-A417-49AB-B0D7-7D796C216DD1}" type="presParOf" srcId="{BE43C752-233A-41C3-83F6-DEDB6C969A9A}" destId="{EACC1034-9183-4DAA-B43C-FFCD60EF7D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FEC1-3262-4AD7-A3C6-888524716AF2}">
      <dsp:nvSpPr>
        <dsp:cNvPr id="0" name=""/>
        <dsp:cNvSpPr/>
      </dsp:nvSpPr>
      <dsp:spPr>
        <a:xfrm>
          <a:off x="1588770" y="0"/>
          <a:ext cx="7801121" cy="48757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2C29BC-C44F-455A-8B7F-BAD613BFA1C7}">
      <dsp:nvSpPr>
        <dsp:cNvPr id="0" name=""/>
        <dsp:cNvSpPr/>
      </dsp:nvSpPr>
      <dsp:spPr>
        <a:xfrm>
          <a:off x="2357180" y="3625571"/>
          <a:ext cx="179425" cy="1794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1F8B5-9E93-418B-85F7-7220F9BAEF3A}">
      <dsp:nvSpPr>
        <dsp:cNvPr id="0" name=""/>
        <dsp:cNvSpPr/>
      </dsp:nvSpPr>
      <dsp:spPr>
        <a:xfrm>
          <a:off x="1932833" y="3592221"/>
          <a:ext cx="2225943" cy="116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07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rbel" panose="020B0503020204020204" pitchFamily="34" charset="0"/>
            </a:rPr>
            <a:t>Choque - Precipitante</a:t>
          </a:r>
        </a:p>
      </dsp:txBody>
      <dsp:txXfrm>
        <a:off x="1932833" y="3592221"/>
        <a:ext cx="2225943" cy="1160416"/>
      </dsp:txXfrm>
    </dsp:sp>
    <dsp:sp modelId="{821C3E5A-A104-4044-B2E1-9F04F400A8C9}">
      <dsp:nvSpPr>
        <dsp:cNvPr id="0" name=""/>
        <dsp:cNvSpPr/>
      </dsp:nvSpPr>
      <dsp:spPr>
        <a:xfrm>
          <a:off x="3398765" y="2657189"/>
          <a:ext cx="280840" cy="280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E63DA-89EF-4F91-BA8C-0E1369ACDC15}">
      <dsp:nvSpPr>
        <dsp:cNvPr id="0" name=""/>
        <dsp:cNvSpPr/>
      </dsp:nvSpPr>
      <dsp:spPr>
        <a:xfrm>
          <a:off x="3282608" y="2674517"/>
          <a:ext cx="1983996" cy="2042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81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rbel" panose="020B0503020204020204" pitchFamily="34" charset="0"/>
            </a:rPr>
            <a:t>Respuesta desorganizada</a:t>
          </a:r>
        </a:p>
      </dsp:txBody>
      <dsp:txXfrm>
        <a:off x="3282608" y="2674517"/>
        <a:ext cx="1983996" cy="2042918"/>
      </dsp:txXfrm>
    </dsp:sp>
    <dsp:sp modelId="{AE665BA5-D3A9-4D27-8F2F-2950D2E5F9D0}">
      <dsp:nvSpPr>
        <dsp:cNvPr id="0" name=""/>
        <dsp:cNvSpPr/>
      </dsp:nvSpPr>
      <dsp:spPr>
        <a:xfrm>
          <a:off x="4699690" y="1948330"/>
          <a:ext cx="374453" cy="374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CB993-1EDD-49CB-9B19-2B2628B00B27}">
      <dsp:nvSpPr>
        <dsp:cNvPr id="0" name=""/>
        <dsp:cNvSpPr/>
      </dsp:nvSpPr>
      <dsp:spPr>
        <a:xfrm>
          <a:off x="4974853" y="2012414"/>
          <a:ext cx="1505616" cy="2740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1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rbel" panose="020B0503020204020204" pitchFamily="34" charset="0"/>
            </a:rPr>
            <a:t>Explosión</a:t>
          </a:r>
        </a:p>
      </dsp:txBody>
      <dsp:txXfrm>
        <a:off x="4974853" y="2012414"/>
        <a:ext cx="1505616" cy="2740143"/>
      </dsp:txXfrm>
    </dsp:sp>
    <dsp:sp modelId="{E95D90A3-5DB2-4FE1-A4CB-FB0E798D81A9}">
      <dsp:nvSpPr>
        <dsp:cNvPr id="0" name=""/>
        <dsp:cNvSpPr/>
      </dsp:nvSpPr>
      <dsp:spPr>
        <a:xfrm>
          <a:off x="6185884" y="1349560"/>
          <a:ext cx="483669" cy="48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FEBBB-1366-4EA1-85F4-F3DF185F0748}">
      <dsp:nvSpPr>
        <dsp:cNvPr id="0" name=""/>
        <dsp:cNvSpPr/>
      </dsp:nvSpPr>
      <dsp:spPr>
        <a:xfrm>
          <a:off x="6177233" y="1415591"/>
          <a:ext cx="2096317" cy="3266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286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rbel" panose="020B0503020204020204" pitchFamily="34" charset="0"/>
            </a:rPr>
            <a:t>Resolución Estabilización</a:t>
          </a:r>
        </a:p>
      </dsp:txBody>
      <dsp:txXfrm>
        <a:off x="6177233" y="1415591"/>
        <a:ext cx="2096317" cy="3266719"/>
      </dsp:txXfrm>
    </dsp:sp>
    <dsp:sp modelId="{7E713165-AF1D-4FA2-832B-071618F0333F}">
      <dsp:nvSpPr>
        <dsp:cNvPr id="0" name=""/>
        <dsp:cNvSpPr/>
      </dsp:nvSpPr>
      <dsp:spPr>
        <a:xfrm>
          <a:off x="8084237" y="838372"/>
          <a:ext cx="616288" cy="616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51C42-0FBD-4F76-A5C1-7307069680CA}">
      <dsp:nvSpPr>
        <dsp:cNvPr id="0" name=""/>
        <dsp:cNvSpPr/>
      </dsp:nvSpPr>
      <dsp:spPr>
        <a:xfrm>
          <a:off x="8427545" y="1005845"/>
          <a:ext cx="1560224" cy="3588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55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Corbel" panose="020B0503020204020204" pitchFamily="34" charset="0"/>
            </a:rPr>
            <a:t>Adaptación</a:t>
          </a:r>
        </a:p>
      </dsp:txBody>
      <dsp:txXfrm>
        <a:off x="8427545" y="1005845"/>
        <a:ext cx="1560224" cy="3588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CADF-65C7-4521-B286-920E0DE102F1}">
      <dsp:nvSpPr>
        <dsp:cNvPr id="0" name=""/>
        <dsp:cNvSpPr/>
      </dsp:nvSpPr>
      <dsp:spPr>
        <a:xfrm>
          <a:off x="3828" y="0"/>
          <a:ext cx="3347901" cy="123092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orbel" panose="020B0503020204020204" pitchFamily="34" charset="0"/>
            </a:rPr>
            <a:t>Capacidad individual para </a:t>
          </a:r>
          <a:r>
            <a:rPr lang="es-ES" sz="1600" b="1" kern="1200" dirty="0">
              <a:latin typeface="Corbel" panose="020B0503020204020204" pitchFamily="34" charset="0"/>
            </a:rPr>
            <a:t>tolerar</a:t>
          </a:r>
          <a:r>
            <a:rPr lang="es-ES" sz="1600" kern="1200" dirty="0">
              <a:latin typeface="Corbel" panose="020B0503020204020204" pitchFamily="34" charset="0"/>
            </a:rPr>
            <a:t> </a:t>
          </a:r>
          <a:r>
            <a:rPr lang="es-ES" sz="1600" b="1" kern="1200" dirty="0">
              <a:latin typeface="Corbel" panose="020B0503020204020204" pitchFamily="34" charset="0"/>
            </a:rPr>
            <a:t>estrés</a:t>
          </a:r>
          <a:r>
            <a:rPr lang="es-ES" sz="1600" kern="1200" dirty="0">
              <a:latin typeface="Corbel" panose="020B0503020204020204" pitchFamily="34" charset="0"/>
            </a:rPr>
            <a:t> sin perder el equilibrio</a:t>
          </a:r>
        </a:p>
      </dsp:txBody>
      <dsp:txXfrm>
        <a:off x="3828" y="0"/>
        <a:ext cx="3040170" cy="1230923"/>
      </dsp:txXfrm>
    </dsp:sp>
    <dsp:sp modelId="{3AD05671-AABD-4C71-9CC1-4899724883AD}">
      <dsp:nvSpPr>
        <dsp:cNvPr id="0" name=""/>
        <dsp:cNvSpPr/>
      </dsp:nvSpPr>
      <dsp:spPr>
        <a:xfrm>
          <a:off x="2682149" y="0"/>
          <a:ext cx="3347901" cy="123092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orbel" panose="020B0503020204020204" pitchFamily="34" charset="0"/>
            </a:rPr>
            <a:t>Grado de la persona para reconocer la realidad y </a:t>
          </a:r>
          <a:r>
            <a:rPr lang="es-ES" sz="1600" b="1" kern="1200" dirty="0">
              <a:latin typeface="Corbel" panose="020B0503020204020204" pitchFamily="34" charset="0"/>
            </a:rPr>
            <a:t>enfrentar problemas</a:t>
          </a:r>
        </a:p>
      </dsp:txBody>
      <dsp:txXfrm>
        <a:off x="3297611" y="0"/>
        <a:ext cx="2116978" cy="1230923"/>
      </dsp:txXfrm>
    </dsp:sp>
    <dsp:sp modelId="{A6972D0D-86A2-4C6A-8379-B12E8970E86F}">
      <dsp:nvSpPr>
        <dsp:cNvPr id="0" name=""/>
        <dsp:cNvSpPr/>
      </dsp:nvSpPr>
      <dsp:spPr>
        <a:xfrm>
          <a:off x="5360470" y="0"/>
          <a:ext cx="3347901" cy="123092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Corbel" panose="020B0503020204020204" pitchFamily="34" charset="0"/>
            </a:rPr>
            <a:t>Mecanismos de la persona que mantienen el </a:t>
          </a:r>
          <a:r>
            <a:rPr lang="es-ES" sz="1600" b="1" kern="1200" dirty="0">
              <a:latin typeface="Corbel" panose="020B0503020204020204" pitchFamily="34" charset="0"/>
            </a:rPr>
            <a:t>balance biopsicosocial</a:t>
          </a:r>
        </a:p>
      </dsp:txBody>
      <dsp:txXfrm>
        <a:off x="5975932" y="0"/>
        <a:ext cx="2116978" cy="1230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79D3B-FF5F-43E8-ACB9-1E489E753610}">
      <dsp:nvSpPr>
        <dsp:cNvPr id="0" name=""/>
        <dsp:cNvSpPr/>
      </dsp:nvSpPr>
      <dsp:spPr>
        <a:xfrm>
          <a:off x="3080" y="770982"/>
          <a:ext cx="3091011" cy="12364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84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Evento peligroso</a:t>
          </a:r>
        </a:p>
      </dsp:txBody>
      <dsp:txXfrm>
        <a:off x="3080" y="770982"/>
        <a:ext cx="2781910" cy="1236404"/>
      </dsp:txXfrm>
    </dsp:sp>
    <dsp:sp modelId="{E002EB22-928A-4493-A210-2FCE32420EE3}">
      <dsp:nvSpPr>
        <dsp:cNvPr id="0" name=""/>
        <dsp:cNvSpPr/>
      </dsp:nvSpPr>
      <dsp:spPr>
        <a:xfrm>
          <a:off x="2475889" y="770982"/>
          <a:ext cx="3091011" cy="1236404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Estado vulnerable</a:t>
          </a:r>
        </a:p>
      </dsp:txBody>
      <dsp:txXfrm>
        <a:off x="3094091" y="770982"/>
        <a:ext cx="1854607" cy="1236404"/>
      </dsp:txXfrm>
    </dsp:sp>
    <dsp:sp modelId="{E77F06A9-1D0F-4994-8E4F-D41FC5BCBA77}">
      <dsp:nvSpPr>
        <dsp:cNvPr id="0" name=""/>
        <dsp:cNvSpPr/>
      </dsp:nvSpPr>
      <dsp:spPr>
        <a:xfrm>
          <a:off x="4948698" y="770982"/>
          <a:ext cx="3091011" cy="1236404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Factor precipitante</a:t>
          </a:r>
        </a:p>
      </dsp:txBody>
      <dsp:txXfrm>
        <a:off x="5566900" y="770982"/>
        <a:ext cx="1854607" cy="1236404"/>
      </dsp:txXfrm>
    </dsp:sp>
    <dsp:sp modelId="{66C3A403-74A3-424A-9B4B-6DED8312AD16}">
      <dsp:nvSpPr>
        <dsp:cNvPr id="0" name=""/>
        <dsp:cNvSpPr/>
      </dsp:nvSpPr>
      <dsp:spPr>
        <a:xfrm>
          <a:off x="7421507" y="770982"/>
          <a:ext cx="3091011" cy="123640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69342" rIns="34671" bIns="6934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Estado de crisis activo</a:t>
          </a:r>
        </a:p>
      </dsp:txBody>
      <dsp:txXfrm>
        <a:off x="8039709" y="770982"/>
        <a:ext cx="1854607" cy="1236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147B-4EE9-49F6-9407-F68F7618CC62}">
      <dsp:nvSpPr>
        <dsp:cNvPr id="0" name=""/>
        <dsp:cNvSpPr/>
      </dsp:nvSpPr>
      <dsp:spPr>
        <a:xfrm>
          <a:off x="1282950" y="240114"/>
          <a:ext cx="3103019" cy="3103019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Corbel" panose="020B0503020204020204" pitchFamily="34" charset="0"/>
            </a:rPr>
            <a:t>Estresores y reacción al estrés</a:t>
          </a:r>
        </a:p>
      </dsp:txBody>
      <dsp:txXfrm>
        <a:off x="2918315" y="897659"/>
        <a:ext cx="1108221" cy="923517"/>
      </dsp:txXfrm>
    </dsp:sp>
    <dsp:sp modelId="{9E0B234D-74B9-48F0-80FD-F1EA1335D83F}">
      <dsp:nvSpPr>
        <dsp:cNvPr id="0" name=""/>
        <dsp:cNvSpPr/>
      </dsp:nvSpPr>
      <dsp:spPr>
        <a:xfrm>
          <a:off x="1219043" y="350936"/>
          <a:ext cx="3103019" cy="3103019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Corbel" panose="020B0503020204020204" pitchFamily="34" charset="0"/>
            </a:rPr>
            <a:t>Conducta de afrontamiento</a:t>
          </a:r>
        </a:p>
      </dsp:txBody>
      <dsp:txXfrm>
        <a:off x="1957857" y="2364205"/>
        <a:ext cx="1662331" cy="812695"/>
      </dsp:txXfrm>
    </dsp:sp>
    <dsp:sp modelId="{EA04A1AF-9738-40A0-B370-6CA401B669BF}">
      <dsp:nvSpPr>
        <dsp:cNvPr id="0" name=""/>
        <dsp:cNvSpPr/>
      </dsp:nvSpPr>
      <dsp:spPr>
        <a:xfrm>
          <a:off x="1155135" y="240114"/>
          <a:ext cx="3103019" cy="3103019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>
              <a:latin typeface="Corbel" panose="020B0503020204020204" pitchFamily="34" charset="0"/>
            </a:rPr>
            <a:t>Conducta y apoyo social</a:t>
          </a:r>
        </a:p>
      </dsp:txBody>
      <dsp:txXfrm>
        <a:off x="1514568" y="897659"/>
        <a:ext cx="1108221" cy="923517"/>
      </dsp:txXfrm>
    </dsp:sp>
    <dsp:sp modelId="{3B1A87B9-E4EB-41DB-A052-A527FD4C951E}">
      <dsp:nvSpPr>
        <dsp:cNvPr id="0" name=""/>
        <dsp:cNvSpPr/>
      </dsp:nvSpPr>
      <dsp:spPr>
        <a:xfrm>
          <a:off x="1091115" y="48022"/>
          <a:ext cx="3487203" cy="34872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E033D-B26A-4B7F-8DDB-F90C455997B4}">
      <dsp:nvSpPr>
        <dsp:cNvPr id="0" name=""/>
        <dsp:cNvSpPr/>
      </dsp:nvSpPr>
      <dsp:spPr>
        <a:xfrm>
          <a:off x="1026951" y="158648"/>
          <a:ext cx="3487203" cy="34872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BEA16-9824-4A82-9733-4CC4610EB80C}">
      <dsp:nvSpPr>
        <dsp:cNvPr id="0" name=""/>
        <dsp:cNvSpPr/>
      </dsp:nvSpPr>
      <dsp:spPr>
        <a:xfrm>
          <a:off x="962787" y="48022"/>
          <a:ext cx="3487203" cy="34872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787E9-DC40-4F24-BEB2-E8E7B786A1D7}">
      <dsp:nvSpPr>
        <dsp:cNvPr id="0" name=""/>
        <dsp:cNvSpPr/>
      </dsp:nvSpPr>
      <dsp:spPr>
        <a:xfrm>
          <a:off x="1351" y="1159709"/>
          <a:ext cx="2635653" cy="105426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600"/>
            <a:buFont typeface="Arial" panose="020B0604020202020204" pitchFamily="34" charset="0"/>
            <a:buChar char="•"/>
          </a:pPr>
          <a:r>
            <a:rPr lang="es-MX" sz="2000" b="1" kern="1200" dirty="0">
              <a:latin typeface="Corbel" panose="020B0503020204020204" pitchFamily="34" charset="0"/>
            </a:rPr>
            <a:t>Acontecimiento</a:t>
          </a:r>
          <a:r>
            <a:rPr lang="es-MX" sz="2000" kern="1200" dirty="0">
              <a:latin typeface="Corbel" panose="020B0503020204020204" pitchFamily="34" charset="0"/>
            </a:rPr>
            <a:t> desencadenante</a:t>
          </a:r>
        </a:p>
      </dsp:txBody>
      <dsp:txXfrm>
        <a:off x="1351" y="1159709"/>
        <a:ext cx="2372088" cy="1054261"/>
      </dsp:txXfrm>
    </dsp:sp>
    <dsp:sp modelId="{E9BA6350-B8F5-47D4-81E5-256450811C8F}">
      <dsp:nvSpPr>
        <dsp:cNvPr id="0" name=""/>
        <dsp:cNvSpPr/>
      </dsp:nvSpPr>
      <dsp:spPr>
        <a:xfrm>
          <a:off x="2109874" y="1159709"/>
          <a:ext cx="2635653" cy="1054261"/>
        </a:xfrm>
        <a:prstGeom prst="chevron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Corbel" panose="020B0503020204020204" pitchFamily="34" charset="0"/>
            </a:rPr>
            <a:t>Identificar el </a:t>
          </a:r>
          <a:r>
            <a:rPr lang="es-MX" sz="2000" b="1" kern="1200" dirty="0">
              <a:latin typeface="Corbel" panose="020B0503020204020204" pitchFamily="34" charset="0"/>
            </a:rPr>
            <a:t>malestar</a:t>
          </a:r>
        </a:p>
      </dsp:txBody>
      <dsp:txXfrm>
        <a:off x="2637005" y="1159709"/>
        <a:ext cx="1581392" cy="1054261"/>
      </dsp:txXfrm>
    </dsp:sp>
    <dsp:sp modelId="{0E2390F4-13E5-4210-B9AD-AF3B4E613319}">
      <dsp:nvSpPr>
        <dsp:cNvPr id="0" name=""/>
        <dsp:cNvSpPr/>
      </dsp:nvSpPr>
      <dsp:spPr>
        <a:xfrm>
          <a:off x="4218396" y="1159709"/>
          <a:ext cx="2635653" cy="1054261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Corbel" panose="020B0503020204020204" pitchFamily="34" charset="0"/>
            </a:rPr>
            <a:t>Grado de </a:t>
          </a:r>
          <a:r>
            <a:rPr lang="es-MX" sz="2000" b="1" kern="1200" dirty="0">
              <a:latin typeface="Corbel" panose="020B0503020204020204" pitchFamily="34" charset="0"/>
            </a:rPr>
            <a:t>impacto</a:t>
          </a:r>
        </a:p>
      </dsp:txBody>
      <dsp:txXfrm>
        <a:off x="4745527" y="1159709"/>
        <a:ext cx="1581392" cy="1054261"/>
      </dsp:txXfrm>
    </dsp:sp>
    <dsp:sp modelId="{0475A3BB-DC72-475C-8254-0A1DC5C5E452}">
      <dsp:nvSpPr>
        <dsp:cNvPr id="0" name=""/>
        <dsp:cNvSpPr/>
      </dsp:nvSpPr>
      <dsp:spPr>
        <a:xfrm>
          <a:off x="6326918" y="1159709"/>
          <a:ext cx="2635653" cy="1054261"/>
        </a:xfrm>
        <a:prstGeom prst="chevron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orbel" panose="020B0503020204020204" pitchFamily="34" charset="0"/>
            </a:rPr>
            <a:t>Plan</a:t>
          </a:r>
          <a:r>
            <a:rPr lang="es-MX" sz="2000" kern="1200" dirty="0">
              <a:latin typeface="Corbel" panose="020B0503020204020204" pitchFamily="34" charset="0"/>
            </a:rPr>
            <a:t> de intervención</a:t>
          </a:r>
        </a:p>
      </dsp:txBody>
      <dsp:txXfrm>
        <a:off x="6854049" y="1159709"/>
        <a:ext cx="1581392" cy="1054261"/>
      </dsp:txXfrm>
    </dsp:sp>
    <dsp:sp modelId="{66720800-D622-41DA-AB47-D3A6BAC8EAF8}">
      <dsp:nvSpPr>
        <dsp:cNvPr id="0" name=""/>
        <dsp:cNvSpPr/>
      </dsp:nvSpPr>
      <dsp:spPr>
        <a:xfrm>
          <a:off x="8435441" y="1159709"/>
          <a:ext cx="2635653" cy="1054261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>
              <a:latin typeface="Corbel" panose="020B0503020204020204" pitchFamily="34" charset="0"/>
            </a:rPr>
            <a:t>Factores de </a:t>
          </a:r>
          <a:r>
            <a:rPr lang="es-MX" sz="2000" b="1" kern="1200" dirty="0">
              <a:latin typeface="Corbel" panose="020B0503020204020204" pitchFamily="34" charset="0"/>
            </a:rPr>
            <a:t>equilibrio</a:t>
          </a:r>
          <a:r>
            <a:rPr lang="es-MX" sz="2000" kern="1200" dirty="0">
              <a:latin typeface="Corbel" panose="020B0503020204020204" pitchFamily="34" charset="0"/>
            </a:rPr>
            <a:t> de la persona</a:t>
          </a:r>
        </a:p>
      </dsp:txBody>
      <dsp:txXfrm>
        <a:off x="8962572" y="1159709"/>
        <a:ext cx="1581392" cy="1054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BA1FA-52C7-4790-9BCE-D81B464FA00C}">
      <dsp:nvSpPr>
        <dsp:cNvPr id="0" name=""/>
        <dsp:cNvSpPr/>
      </dsp:nvSpPr>
      <dsp:spPr>
        <a:xfrm>
          <a:off x="4117144" y="1149"/>
          <a:ext cx="6175717" cy="912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>
              <a:latin typeface="Corbel" panose="020B0503020204020204" pitchFamily="34" charset="0"/>
            </a:rPr>
            <a:t>Mantenerse en la catarsis emocional del problema</a:t>
          </a:r>
          <a:endParaRPr lang="es-ES" sz="1900" kern="1200" dirty="0">
            <a:latin typeface="Corbel" panose="020B0503020204020204" pitchFamily="34" charset="0"/>
          </a:endParaRPr>
        </a:p>
      </dsp:txBody>
      <dsp:txXfrm>
        <a:off x="4117144" y="115168"/>
        <a:ext cx="5833661" cy="684111"/>
      </dsp:txXfrm>
    </dsp:sp>
    <dsp:sp modelId="{BAB4C42C-B46D-4C23-9BEF-BE34CCA41248}">
      <dsp:nvSpPr>
        <dsp:cNvPr id="0" name=""/>
        <dsp:cNvSpPr/>
      </dsp:nvSpPr>
      <dsp:spPr>
        <a:xfrm>
          <a:off x="0" y="1149"/>
          <a:ext cx="4117144" cy="912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Enfocarse en el problema</a:t>
          </a:r>
        </a:p>
      </dsp:txBody>
      <dsp:txXfrm>
        <a:off x="44527" y="45676"/>
        <a:ext cx="4028090" cy="823095"/>
      </dsp:txXfrm>
    </dsp:sp>
    <dsp:sp modelId="{258F5112-DFAA-48A2-A469-4A2753D3014C}">
      <dsp:nvSpPr>
        <dsp:cNvPr id="0" name=""/>
        <dsp:cNvSpPr/>
      </dsp:nvSpPr>
      <dsp:spPr>
        <a:xfrm>
          <a:off x="4117144" y="1004514"/>
          <a:ext cx="6175717" cy="912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>
              <a:latin typeface="Corbel" panose="020B0503020204020204" pitchFamily="34" charset="0"/>
            </a:rPr>
            <a:t>Áreas conductual, afectiva, somática, interpersonal y cognitiva. </a:t>
          </a:r>
        </a:p>
      </dsp:txBody>
      <dsp:txXfrm>
        <a:off x="4117144" y="1118533"/>
        <a:ext cx="5833661" cy="684111"/>
      </dsp:txXfrm>
    </dsp:sp>
    <dsp:sp modelId="{0C929E66-D1A3-4484-A1E7-16C3FDB98004}">
      <dsp:nvSpPr>
        <dsp:cNvPr id="0" name=""/>
        <dsp:cNvSpPr/>
      </dsp:nvSpPr>
      <dsp:spPr>
        <a:xfrm>
          <a:off x="0" y="1004514"/>
          <a:ext cx="4117144" cy="912149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Valorar áreas afectadas</a:t>
          </a:r>
        </a:p>
      </dsp:txBody>
      <dsp:txXfrm>
        <a:off x="44527" y="1049041"/>
        <a:ext cx="4028090" cy="823095"/>
      </dsp:txXfrm>
    </dsp:sp>
    <dsp:sp modelId="{2897E5E1-F901-48B8-8A99-53AC9CBD9711}">
      <dsp:nvSpPr>
        <dsp:cNvPr id="0" name=""/>
        <dsp:cNvSpPr/>
      </dsp:nvSpPr>
      <dsp:spPr>
        <a:xfrm>
          <a:off x="4117144" y="2007879"/>
          <a:ext cx="6175717" cy="912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>
              <a:latin typeface="Corbel" panose="020B0503020204020204" pitchFamily="34" charset="0"/>
            </a:rPr>
            <a:t>Entender cual fue la pérdida y su significado para la persona.</a:t>
          </a:r>
        </a:p>
      </dsp:txBody>
      <dsp:txXfrm>
        <a:off x="4117144" y="2121898"/>
        <a:ext cx="5833661" cy="684111"/>
      </dsp:txXfrm>
    </dsp:sp>
    <dsp:sp modelId="{23FB13F3-0D4F-48E2-AEDC-8FDE479B1FCC}">
      <dsp:nvSpPr>
        <dsp:cNvPr id="0" name=""/>
        <dsp:cNvSpPr/>
      </dsp:nvSpPr>
      <dsp:spPr>
        <a:xfrm>
          <a:off x="0" y="2007879"/>
          <a:ext cx="4117144" cy="912149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Identificar pérdidas</a:t>
          </a:r>
        </a:p>
      </dsp:txBody>
      <dsp:txXfrm>
        <a:off x="44527" y="2052406"/>
        <a:ext cx="4028090" cy="823095"/>
      </dsp:txXfrm>
    </dsp:sp>
    <dsp:sp modelId="{46C1E2C1-828C-4074-9485-9C9013A53A6F}">
      <dsp:nvSpPr>
        <dsp:cNvPr id="0" name=""/>
        <dsp:cNvSpPr/>
      </dsp:nvSpPr>
      <dsp:spPr>
        <a:xfrm>
          <a:off x="4117144" y="3011244"/>
          <a:ext cx="6175717" cy="9121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>
              <a:latin typeface="Corbel" panose="020B0503020204020204" pitchFamily="34" charset="0"/>
            </a:rPr>
            <a:t>No rechazar lo que se dice hasta establecer un vínculo de confianza y no obligar al cambio emocional</a:t>
          </a:r>
          <a:endParaRPr lang="es-ES" sz="1900" kern="1200" dirty="0">
            <a:latin typeface="Corbel" panose="020B0503020204020204" pitchFamily="34" charset="0"/>
          </a:endParaRPr>
        </a:p>
      </dsp:txBody>
      <dsp:txXfrm>
        <a:off x="4117144" y="3125263"/>
        <a:ext cx="5833661" cy="684111"/>
      </dsp:txXfrm>
    </dsp:sp>
    <dsp:sp modelId="{0C025D19-9353-42E1-BC59-747EAC592279}">
      <dsp:nvSpPr>
        <dsp:cNvPr id="0" name=""/>
        <dsp:cNvSpPr/>
      </dsp:nvSpPr>
      <dsp:spPr>
        <a:xfrm>
          <a:off x="0" y="3011244"/>
          <a:ext cx="4117144" cy="912149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No confrontar o interpretar</a:t>
          </a:r>
        </a:p>
      </dsp:txBody>
      <dsp:txXfrm>
        <a:off x="44527" y="3055771"/>
        <a:ext cx="4028090" cy="8230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95CAB-B103-4F59-9357-68BCD44A5535}">
      <dsp:nvSpPr>
        <dsp:cNvPr id="0" name=""/>
        <dsp:cNvSpPr/>
      </dsp:nvSpPr>
      <dsp:spPr>
        <a:xfrm>
          <a:off x="4116959" y="1149"/>
          <a:ext cx="6175440" cy="9120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>
              <a:latin typeface="Corbel" panose="020B0503020204020204" pitchFamily="34" charset="0"/>
            </a:rPr>
            <a:t>Reforzar los logros obtenidos.</a:t>
          </a:r>
        </a:p>
      </dsp:txBody>
      <dsp:txXfrm>
        <a:off x="4116959" y="115152"/>
        <a:ext cx="5833431" cy="684017"/>
      </dsp:txXfrm>
    </dsp:sp>
    <dsp:sp modelId="{A6EDAB65-EB58-47CB-A057-F09FD3BEA5F2}">
      <dsp:nvSpPr>
        <dsp:cNvPr id="0" name=""/>
        <dsp:cNvSpPr/>
      </dsp:nvSpPr>
      <dsp:spPr>
        <a:xfrm>
          <a:off x="0" y="1149"/>
          <a:ext cx="4116960" cy="9120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Motivar para ser positivo</a:t>
          </a:r>
        </a:p>
      </dsp:txBody>
      <dsp:txXfrm>
        <a:off x="44521" y="45670"/>
        <a:ext cx="4027918" cy="822981"/>
      </dsp:txXfrm>
    </dsp:sp>
    <dsp:sp modelId="{41B48444-3692-4480-A8D1-A1370A15EBC6}">
      <dsp:nvSpPr>
        <dsp:cNvPr id="0" name=""/>
        <dsp:cNvSpPr/>
      </dsp:nvSpPr>
      <dsp:spPr>
        <a:xfrm>
          <a:off x="4116959" y="1004375"/>
          <a:ext cx="6175440" cy="9120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kern="1200" dirty="0">
              <a:latin typeface="Corbel" panose="020B0503020204020204" pitchFamily="34" charset="0"/>
            </a:rPr>
            <a:t>Crear un deseo de vida planteando actividades a futuro.</a:t>
          </a:r>
          <a:endParaRPr lang="es-ES" sz="1900" kern="1200" dirty="0">
            <a:latin typeface="Corbel" panose="020B0503020204020204" pitchFamily="34" charset="0"/>
          </a:endParaRPr>
        </a:p>
      </dsp:txBody>
      <dsp:txXfrm>
        <a:off x="4116959" y="1118378"/>
        <a:ext cx="5833431" cy="684017"/>
      </dsp:txXfrm>
    </dsp:sp>
    <dsp:sp modelId="{F1C06EBA-D0A0-40FB-AB8F-FDEAA65240C8}">
      <dsp:nvSpPr>
        <dsp:cNvPr id="0" name=""/>
        <dsp:cNvSpPr/>
      </dsp:nvSpPr>
      <dsp:spPr>
        <a:xfrm>
          <a:off x="0" y="1004375"/>
          <a:ext cx="4116960" cy="91202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Sujetar al deseo de vida</a:t>
          </a:r>
        </a:p>
      </dsp:txBody>
      <dsp:txXfrm>
        <a:off x="44521" y="1048896"/>
        <a:ext cx="4027918" cy="822981"/>
      </dsp:txXfrm>
    </dsp:sp>
    <dsp:sp modelId="{74185AFB-A68C-478E-825C-7A68AE92B0D1}">
      <dsp:nvSpPr>
        <dsp:cNvPr id="0" name=""/>
        <dsp:cNvSpPr/>
      </dsp:nvSpPr>
      <dsp:spPr>
        <a:xfrm>
          <a:off x="4116959" y="2007601"/>
          <a:ext cx="6175440" cy="9120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>
              <a:latin typeface="Corbel" panose="020B0503020204020204" pitchFamily="34" charset="0"/>
            </a:rPr>
            <a:t>No confrontar creencias irracionales y evitar comentarios idealistas.</a:t>
          </a:r>
        </a:p>
      </dsp:txBody>
      <dsp:txXfrm>
        <a:off x="4116959" y="2121604"/>
        <a:ext cx="5833431" cy="684017"/>
      </dsp:txXfrm>
    </dsp:sp>
    <dsp:sp modelId="{DC65DEEB-DA15-4EDE-81DB-654BD7FDEF16}">
      <dsp:nvSpPr>
        <dsp:cNvPr id="0" name=""/>
        <dsp:cNvSpPr/>
      </dsp:nvSpPr>
      <dsp:spPr>
        <a:xfrm>
          <a:off x="0" y="2007601"/>
          <a:ext cx="4116960" cy="91202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No debata, no discuta</a:t>
          </a:r>
        </a:p>
      </dsp:txBody>
      <dsp:txXfrm>
        <a:off x="44521" y="2052122"/>
        <a:ext cx="4027918" cy="822981"/>
      </dsp:txXfrm>
    </dsp:sp>
    <dsp:sp modelId="{EACC1034-9183-4DAA-B43C-FFCD60EF7DBE}">
      <dsp:nvSpPr>
        <dsp:cNvPr id="0" name=""/>
        <dsp:cNvSpPr/>
      </dsp:nvSpPr>
      <dsp:spPr>
        <a:xfrm>
          <a:off x="4116959" y="3010826"/>
          <a:ext cx="6175440" cy="9120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>
              <a:latin typeface="Corbel" panose="020B0503020204020204" pitchFamily="34" charset="0"/>
            </a:rPr>
            <a:t>Ayude a encontrar metas y objetivos realistas.</a:t>
          </a:r>
        </a:p>
      </dsp:txBody>
      <dsp:txXfrm>
        <a:off x="4116959" y="3124829"/>
        <a:ext cx="5833431" cy="684017"/>
      </dsp:txXfrm>
    </dsp:sp>
    <dsp:sp modelId="{DD3EE532-AC5E-4BCA-9E5D-41E3C81A5465}">
      <dsp:nvSpPr>
        <dsp:cNvPr id="0" name=""/>
        <dsp:cNvSpPr/>
      </dsp:nvSpPr>
      <dsp:spPr>
        <a:xfrm>
          <a:off x="0" y="3010826"/>
          <a:ext cx="4116960" cy="91202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>
              <a:latin typeface="Corbel" panose="020B0503020204020204" pitchFamily="34" charset="0"/>
            </a:rPr>
            <a:t>Sugiera opciones</a:t>
          </a:r>
        </a:p>
      </dsp:txBody>
      <dsp:txXfrm>
        <a:off x="44521" y="3055347"/>
        <a:ext cx="4027918" cy="822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C0C0-943F-49BC-A340-4D2E58ADD49D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A1DCB-71D2-4DC9-8DF1-BBA6CB6A5C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18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b) Intervención en segunda instancia: Terapia para Crisis.</a:t>
            </a:r>
          </a:p>
          <a:p>
            <a:r>
              <a:rPr lang="es-MX" dirty="0"/>
              <a:t>Esta intervención puede durar semanas o meses, y su objetivo es la resolución de la crisis:</a:t>
            </a:r>
          </a:p>
          <a:p>
            <a:r>
              <a:rPr lang="es-MX" dirty="0"/>
              <a:t>• </a:t>
            </a:r>
            <a:r>
              <a:rPr lang="es-MX" dirty="0" err="1"/>
              <a:t>Translaborar</a:t>
            </a:r>
            <a:r>
              <a:rPr lang="es-MX" dirty="0"/>
              <a:t> el incidente de crisis</a:t>
            </a:r>
          </a:p>
          <a:p>
            <a:r>
              <a:rPr lang="es-MX" dirty="0"/>
              <a:t>• Integrar el incidente en la trama de la vida</a:t>
            </a:r>
          </a:p>
          <a:p>
            <a:r>
              <a:rPr lang="es-MX" dirty="0"/>
              <a:t>• Establecer la apertura/disposición para encarar el futuro.</a:t>
            </a:r>
          </a:p>
          <a:p>
            <a:endParaRPr lang="es-MX" dirty="0"/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Alivio en lo inmediato de los síntomas.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Restauración de un nivel de funcionamiento cognitivo, afectivo y conductual mínimo.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Cierta comprensión de los eventos precipitantes relevantes que condujeron al desequilibrio.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Identificación de recursos que se pueden utilizar, tomados de los ya existentes en la comunidad y al alcance del sujeto.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Iniciar nuevas formas de percibir, pensar y sentir, así como iniciar la formulación de formas de enfrentamiento para la solución de la crisis.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993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toda situación de crisis, aparecen tres áreas como fundamentales en el proceso de recuperación y adaptación: </a:t>
            </a:r>
          </a:p>
          <a:p>
            <a:r>
              <a:rPr lang="es-MX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Factores estresantes y reacción de estrés.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Afectan la conducta dependiendo del tipo del evento traumático, la percepción y significado para su supervivencia más las consecuencias de cambio en su entorno. </a:t>
            </a:r>
          </a:p>
          <a:p>
            <a:r>
              <a:rPr lang="es-MX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Estilos de conducta de afrontamiento.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Capacidad del individuo de afrontar los cambios personales producidos por el desastre y el de su entorno, de manera apropiada y saludable. </a:t>
            </a:r>
          </a:p>
          <a:p>
            <a:r>
              <a:rPr lang="es-MX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Sistemas de conducta y apoyo social. 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Ayuda y redes de soporte que ayudan de manera específica, apropiada y eficiente al sobreviviente.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12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Captar su atención.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Ganar la confianza (tono, actitud, proximidad física, comprensión, aceptación, etc.)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Mantener una comunicación verbal y no verbal adecuada.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Conseguir la mayor información posible.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Observar la respuesta emocional.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alarmar. 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13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81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Identificar el acontecimiento que llevo al inicio de la crisis emocional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Identificar el malestar por el que está pasando el sujeto.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Determinar el grado de afectación y desorganización en la vida de la persona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Establecer el plan de intervención que puede: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Ayudar a la persona a lograr comprensión y aceptación de la situación.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Ayudar a la persona a examinar, aclarar y conocer sus sentimientos.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Ayudar a encontrar otros mecanismos de enfrentamiento que le funcionen con mayor frecuencia.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Ayudarlo a establecer apoyos situacionales (en personas, instituciones, etc.)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Ayudarlo a establecer objetivos realistas para el futuro.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Analice los factores de equilibrio de la persona.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Existen tres factores que determinan el estado de equilibrio del sujeto: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percepción del evento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apoyos situacionales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los mecanismos de enfrentamiento de la situación.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14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5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 PRECIPITANTE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Ocurre un evento que es percibido como 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amenzante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abrumador, lo que provoca mucho estrés en la víctima.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Respuestas como shock o negación. 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RESPUESTA DESORGANIZADA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 muestran comportamientos desorganizados que van desde la aflicción a la angustia.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Es un intento por reestablecer el significado de la existencia. 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EXPLOSIÓN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Pérdida de control de emociones, pensamientos y comportamientos.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Conductas inapropiadas y/o destructivas 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ESTABILIZACIÓN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Comienza a aceptar la situación, sin embargo al rememorarlo se presentan reacciones aunque no tan extremas como en fases anteriores. Es vulnerable a volver a "explotar".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4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72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b) Intervención en segunda instancia: Terapia para Crisis.</a:t>
            </a:r>
          </a:p>
          <a:p>
            <a:r>
              <a:rPr lang="es-MX" dirty="0"/>
              <a:t>Esta intervención puede durar semanas o meses, y su objetivo es la resolución de la crisis:</a:t>
            </a:r>
          </a:p>
          <a:p>
            <a:r>
              <a:rPr lang="es-MX" dirty="0"/>
              <a:t>• </a:t>
            </a:r>
            <a:r>
              <a:rPr lang="es-MX" dirty="0" err="1"/>
              <a:t>Translaborar</a:t>
            </a:r>
            <a:r>
              <a:rPr lang="es-MX" dirty="0"/>
              <a:t> el incidente de crisis</a:t>
            </a:r>
          </a:p>
          <a:p>
            <a:r>
              <a:rPr lang="es-MX" dirty="0"/>
              <a:t>• Integrar el incidente en la trama de la vida</a:t>
            </a:r>
          </a:p>
          <a:p>
            <a:r>
              <a:rPr lang="es-MX" dirty="0"/>
              <a:t>• Establecer la apertura/disposición para encarar el futuro.</a:t>
            </a:r>
          </a:p>
          <a:p>
            <a:endParaRPr lang="es-MX" dirty="0"/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Alivio en lo inmediato de los síntomas.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Restauración de un nivel de funcionamiento cognitivo, afectivo y conductual mínimo.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Cierta comprensión de los eventos precipitantes relevantes que condujeron al desequilibrio.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Identificación de recursos que se pueden utilizar, tomados de los ya existentes en la comunidad y al alcance del sujeto.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 Iniciar nuevas formas de percibir, pensar y sentir, así como iniciar la formulación de formas de enfrentamiento para la solución de la crisis.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5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8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intervención en crisis de segunda instancia o terapia para crisis, se refiere a un proceso terapéutico breve que va más allá de la restauración del enfrentamiento inmediato y, en se encamina a la resolución de la crisis de manera que el incidente respectivo se integre a la trama de la vida. El efecto que se desea para el individuo es que emerja listo y mejor preparado para encarar el futuro.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 y como se ha comentado en la introducción de este trabajo la terapia breve de urgencia con tiempo limitado, es el tratamiento que se elige en situaciones de crisis; el proceso de ayuda para que las personas puedan recuperar el equilibrio después del incidente y que puede tomar de una a seis semanas, según los trabajos de 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Caplan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1964.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aproximaciones teóricas de 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Lindemann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permitieron desarrollar las técnicas de Intervención en Crisis. Dichas aproximaciones se refieren al mantenimiento de la Salud Mental y a la prevención de la desorganización emocional; está basado en el estudio sobre una comunidad, en donde se observaron las reacciones y disturbios emocionales subsecuentes a determinados eventos sociales.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7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“Conjunto de actuaciones inmediatas encaminadas a paliar el sufrimiento psicológico de los afectados por una situación crítica o traumática mediante la potenciación y el empleo de sus propios recursos”.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7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aproximaciones teóricas de 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Lindemann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permitieron desarrollar las técnicas de Intervención en Crisis. Dichas aproximaciones se refieren al mantenimiento de la Salud Mental y a la prevención de la desorganización emocional; está basado en el estudio sobre una comunidad, en donde se observaron las reacciones y disturbios emocionales subsecuentes a determinados eventos sociales. 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1.- La capacidad de la persona para tolerar el estrés y la ansiedad, sin perder el equilibrio.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2.- El grado que tiene la persona para reconocer la realidad y enfrentar los problemas.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3.-El repertorio de mecanismos que tiene la persona y que mantienen su equilibrio biopsicosocial.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“La psicología clínica ha ampliado la mirada exclusiva sobre la enfermedad, y se ha preocupado del concepto más general de salud mental, lo cual le ha permitido trabajar no sólo en intervenciones de tratamiento y de prevención, sino también de promoción (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Trull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s-MX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Phares</a:t>
            </a:r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2001/2003).”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8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31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situación temporal y concreta que es resuelta por la propia persona con el soporte, apoyo o dirección de un profesional de la psicología. </a:t>
            </a:r>
          </a:p>
          <a:p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todas las situaciones “críticas” para unos, lo son para otros.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todas las manifestaciones de crisis son patognomónicas.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todas las personas necesitan lo mismo ante la misma situación crítica. </a:t>
            </a: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todas las personas están preparadas para recibir apoyo psicológico en un mismo momento.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63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EVENTO PELIGROSO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es un acontecimiento estresante, de origen externo o de cambio interno, el cual le ocurre al individuo en un estado de relativa estabilidad en su vida y que inicia una serie de acciones y reacciones en cadena. Los eventos pueden ser anticipados y predecibles o bien inesperados y accidentales. </a:t>
            </a:r>
          </a:p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 VULNERABLE.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se refiere a la reacción subjetiva ante el evento peligroso, cuando este ocurre y posteriormente, la persona responde según sea su percepción del evento. </a:t>
            </a:r>
          </a:p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 PRECIPITANTE.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 es el eslabón entre los eventos causantes de la tensión que convierte al estado vulnerable en un estado peligroso, es lo suficientemente poderoso para iniciar la crisis, o bien puede ser un incidente sin importancia aparente. </a:t>
            </a:r>
          </a:p>
          <a:p>
            <a:r>
              <a:rPr lang="es-MX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ESTADO DE CRISIS ACTIVO. </a:t>
            </a:r>
            <a:endParaRPr lang="es-MX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MX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al individuo que se encuentra en estado de desequilibrio, a quien la tensión ha invadido y cuyos mecanismos homeostáticos se han roto. Este estado tiene una duración de 4 a 6 semanas durante las cuales el remolino psicológico y físico el cual incluye un exceso de actividad sin objetivo o la inmovilización, trastorno en las funciones del pensamiento y en el funcionamiento intelectual. Este estado de malestar se ve acompañado por una dolorosa preocupación por los eventos que condujeron a la crisis. Finalmente se llega a un periodo de reajuste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8B863-0D65-4373-8C96-872669C62E18}" type="slidenum">
              <a:rPr lang="es-MX" smtClean="0">
                <a:solidFill>
                  <a:prstClr val="black"/>
                </a:solidFill>
              </a:rPr>
              <a:pPr/>
              <a:t>11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8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41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83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51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/>
              <a:t>‹Nº›</a:t>
            </a:fld>
            <a:endParaRPr lang="es-MX"/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4697"/>
          <a:stretch/>
        </p:blipFill>
        <p:spPr>
          <a:xfrm>
            <a:off x="3453352" y="2342298"/>
            <a:ext cx="5285295" cy="2052282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1600131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4697"/>
          <a:stretch/>
        </p:blipFill>
        <p:spPr>
          <a:xfrm>
            <a:off x="3453352" y="2342298"/>
            <a:ext cx="5285295" cy="2052282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12486780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0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Corbel" panose="020B05030202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0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18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2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76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218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6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5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8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4697"/>
          <a:stretch/>
        </p:blipFill>
        <p:spPr>
          <a:xfrm>
            <a:off x="3453352" y="2342298"/>
            <a:ext cx="5285295" cy="2052282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2883638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03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Corbel" panose="020B05030202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41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53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4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787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2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173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1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73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5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30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4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cio-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5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7" b="4697"/>
          <a:stretch/>
        </p:blipFill>
        <p:spPr>
          <a:xfrm>
            <a:off x="3453352" y="2342298"/>
            <a:ext cx="5285295" cy="2052282"/>
          </a:xfrm>
          <a:prstGeom prst="rect">
            <a:avLst/>
          </a:prstGeom>
          <a:solidFill>
            <a:srgbClr val="5B2A83"/>
          </a:solidFill>
        </p:spPr>
      </p:pic>
    </p:spTree>
    <p:extLst>
      <p:ext uri="{BB962C8B-B14F-4D97-AF65-F5344CB8AC3E}">
        <p14:creationId xmlns:p14="http://schemas.microsoft.com/office/powerpoint/2010/main" val="3502050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3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latin typeface="Corbel" panose="020B05030202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0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719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2A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5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11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2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8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95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7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89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07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9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0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65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17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entrada manual 12"/>
          <p:cNvSpPr/>
          <p:nvPr/>
        </p:nvSpPr>
        <p:spPr>
          <a:xfrm flipH="1">
            <a:off x="0" y="6042026"/>
            <a:ext cx="12192000" cy="8158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Diagrama de flujo: entrada manual 12"/>
          <p:cNvSpPr/>
          <p:nvPr/>
        </p:nvSpPr>
        <p:spPr>
          <a:xfrm>
            <a:off x="0" y="6176963"/>
            <a:ext cx="12192000" cy="6809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279 h 11279"/>
              <a:gd name="connsiteX1" fmla="*/ 10000 w 10000"/>
              <a:gd name="connsiteY1" fmla="*/ 0 h 11279"/>
              <a:gd name="connsiteX2" fmla="*/ 10000 w 10000"/>
              <a:gd name="connsiteY2" fmla="*/ 11279 h 11279"/>
              <a:gd name="connsiteX3" fmla="*/ 0 w 10000"/>
              <a:gd name="connsiteY3" fmla="*/ 11279 h 11279"/>
              <a:gd name="connsiteX4" fmla="*/ 0 w 10000"/>
              <a:gd name="connsiteY4" fmla="*/ 3279 h 1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279">
                <a:moveTo>
                  <a:pt x="0" y="3279"/>
                </a:moveTo>
                <a:cubicBezTo>
                  <a:pt x="3523" y="5099"/>
                  <a:pt x="4047" y="6159"/>
                  <a:pt x="10000" y="0"/>
                </a:cubicBezTo>
                <a:lnTo>
                  <a:pt x="10000" y="11279"/>
                </a:lnTo>
                <a:lnTo>
                  <a:pt x="0" y="11279"/>
                </a:lnTo>
                <a:lnTo>
                  <a:pt x="0" y="3279"/>
                </a:lnTo>
                <a:close/>
              </a:path>
            </a:pathLst>
          </a:custGeom>
          <a:solidFill>
            <a:srgbClr val="5B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9" name="Marcador de contenido 3" descr="Centro de Salud Mental_Negativo 1 tint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0" t="17320" r="9115" b="16842"/>
          <a:stretch/>
        </p:blipFill>
        <p:spPr>
          <a:xfrm>
            <a:off x="10581867" y="6311900"/>
            <a:ext cx="1610133" cy="521521"/>
          </a:xfrm>
          <a:prstGeom prst="rect">
            <a:avLst/>
          </a:prstGeom>
          <a:solidFill>
            <a:srgbClr val="5B2A83"/>
          </a:solidFill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95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8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37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67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457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72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59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4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32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42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192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53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07C4-0CC8-49CD-B638-AD419F13E1F1}" type="datetimeFigureOut">
              <a:rPr lang="es-MX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871F-1C5A-458D-BB29-F2788E65EB6F}" type="slidenum">
              <a:rPr lang="es-MX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69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3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34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70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2534-69D0-4843-8CCB-AF41EB12E3B6}" type="datetimeFigureOut">
              <a:rPr lang="es-MX" smtClean="0"/>
              <a:t>24/09/2016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747D-7841-4047-8DF7-F9387B7AA8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1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5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7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EB6FDAE0-DC0F-44CC-B2FA-FC6692C166A3}" type="datetimeFigureOut">
              <a:rPr lang="es-MX" smtClean="0">
                <a:solidFill>
                  <a:prstClr val="white"/>
                </a:solidFill>
              </a:rPr>
              <a:pPr/>
              <a:t>24/09/2016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endParaRPr lang="es-MX">
              <a:solidFill>
                <a:prstClr val="white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4DC85504-447D-4BFE-83EB-3CEEF081AE22}" type="slidenum">
              <a:rPr lang="es-MX" smtClean="0">
                <a:solidFill>
                  <a:prstClr val="white"/>
                </a:solidFill>
              </a:rPr>
              <a:pPr/>
              <a:t>‹Nº›</a:t>
            </a:fld>
            <a:endParaRPr lang="es-MX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8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07C4-0CC8-49CD-B638-AD419F13E1F1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24/09/2016</a:t>
            </a:fld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871F-1C5A-458D-BB29-F2788E65EB6F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6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Modelos de intervención en crisis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Múltiples modelos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Hipnosis.</a:t>
            </a:r>
          </a:p>
          <a:p>
            <a:pPr lvl="1"/>
            <a:r>
              <a:rPr lang="es-MX" dirty="0"/>
              <a:t>TCC.</a:t>
            </a:r>
          </a:p>
          <a:p>
            <a:pPr lvl="1"/>
            <a:r>
              <a:rPr lang="es-MX" dirty="0"/>
              <a:t>Terapia por exposición directa.</a:t>
            </a:r>
          </a:p>
          <a:p>
            <a:pPr lvl="1"/>
            <a:r>
              <a:rPr lang="es-MX" dirty="0"/>
              <a:t>Terapia por inundación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Desensibilización sistemática </a:t>
            </a:r>
            <a:endParaRPr lang="es-MX" dirty="0"/>
          </a:p>
          <a:p>
            <a:r>
              <a:rPr lang="es-MX" dirty="0"/>
              <a:t>Característica común: </a:t>
            </a:r>
            <a:r>
              <a:rPr lang="es-MX" b="1" dirty="0"/>
              <a:t>exposición</a:t>
            </a:r>
            <a:r>
              <a:rPr lang="es-MX" dirty="0"/>
              <a:t> directa o imaginativa </a:t>
            </a:r>
            <a:r>
              <a:rPr lang="es-MX" b="1" dirty="0"/>
              <a:t>al evento traumático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831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Evaluación en la intervención en crisis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039815"/>
          <a:ext cx="10515600" cy="277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958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hacer en la intervención en crisis?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Evaluar las áreas fundamentales en la recuperación-adaptación.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325447" y="2617829"/>
          <a:ext cx="5541106" cy="369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185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50147B-4EE9-49F6-9407-F68F7618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D50147B-4EE9-49F6-9407-F68F7618C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1A87B9-E4EB-41DB-A052-A527FD4C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B1A87B9-E4EB-41DB-A052-A527FD4C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B234D-74B9-48F0-80FD-F1EA1335D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E0B234D-74B9-48F0-80FD-F1EA1335D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E033D-B26A-4B7F-8DDB-F90C4559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73E033D-B26A-4B7F-8DDB-F90C45599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04A1AF-9738-40A0-B370-6CA401B66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EA04A1AF-9738-40A0-B370-6CA401B66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FBEA16-9824-4A82-9733-4CC4610EB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CFBEA16-9824-4A82-9733-4CC4610EB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hacer en la intervención en crisis?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 momento de evaluar:</a:t>
            </a:r>
          </a:p>
          <a:p>
            <a:pPr lvl="1"/>
            <a:r>
              <a:rPr lang="es-MX" dirty="0"/>
              <a:t>Captar </a:t>
            </a:r>
            <a:r>
              <a:rPr lang="es-MX" b="1" dirty="0"/>
              <a:t>atención</a:t>
            </a:r>
            <a:r>
              <a:rPr lang="es-MX" dirty="0"/>
              <a:t> del beneficiario.</a:t>
            </a:r>
          </a:p>
          <a:p>
            <a:pPr lvl="1"/>
            <a:r>
              <a:rPr lang="es-MX" dirty="0"/>
              <a:t>Inspirar </a:t>
            </a:r>
            <a:r>
              <a:rPr lang="es-MX" b="1" dirty="0"/>
              <a:t>confianza</a:t>
            </a:r>
            <a:r>
              <a:rPr lang="es-MX" dirty="0"/>
              <a:t>.</a:t>
            </a:r>
          </a:p>
          <a:p>
            <a:pPr lvl="1"/>
            <a:r>
              <a:rPr lang="es-MX" dirty="0"/>
              <a:t>Buena </a:t>
            </a:r>
            <a:r>
              <a:rPr lang="es-MX" b="1" dirty="0"/>
              <a:t>comunicación</a:t>
            </a:r>
            <a:r>
              <a:rPr lang="es-MX" dirty="0"/>
              <a:t> (verbal y no verbal)</a:t>
            </a:r>
          </a:p>
          <a:p>
            <a:pPr lvl="1"/>
            <a:r>
              <a:rPr lang="es-MX" dirty="0"/>
              <a:t>Obtener la mayor cantidad de </a:t>
            </a:r>
            <a:r>
              <a:rPr lang="es-MX" b="1" dirty="0"/>
              <a:t>información</a:t>
            </a:r>
            <a:r>
              <a:rPr lang="es-MX" dirty="0"/>
              <a:t> (no abrumar)</a:t>
            </a:r>
          </a:p>
          <a:p>
            <a:pPr lvl="1"/>
            <a:r>
              <a:rPr lang="es-MX" b="1" dirty="0"/>
              <a:t>Observar</a:t>
            </a:r>
            <a:r>
              <a:rPr lang="es-MX" dirty="0"/>
              <a:t> la respuesta emocional.</a:t>
            </a:r>
          </a:p>
          <a:p>
            <a:pPr lvl="1"/>
            <a:r>
              <a:rPr lang="es-MX" b="1" dirty="0"/>
              <a:t>No alarmar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9596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hacer en la intervención en crisis?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559777" y="1690688"/>
          <a:ext cx="11072446" cy="337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703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787E9-DC40-4F24-BEB2-E8E7B786A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5C787E9-DC40-4F24-BEB2-E8E7B786A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A6350-B8F5-47D4-81E5-256450811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9BA6350-B8F5-47D4-81E5-256450811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390F4-13E5-4210-B9AD-AF3B4E613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E2390F4-13E5-4210-B9AD-AF3B4E613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75A3BB-DC72-475C-8254-0A1DC5C5E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475A3BB-DC72-475C-8254-0A1DC5C5E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20800-D622-41DA-AB47-D3A6BAC8E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6720800-D622-41DA-AB47-D3A6BAC8E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52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" y="-111512"/>
            <a:ext cx="9573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Recomendaciones para la IC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49569" y="1690688"/>
          <a:ext cx="10292862" cy="392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4710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Recomendaciones para la IC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49800" y="1690688"/>
          <a:ext cx="1029240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63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Recomendaciones para la IC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49800" y="1690688"/>
          <a:ext cx="1029240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628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¿Qué es la intervención en crisis?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/>
              <a:t>Intervención de </a:t>
            </a:r>
            <a:r>
              <a:rPr lang="x-none" b="1" dirty="0"/>
              <a:t>segunda instancia </a:t>
            </a:r>
            <a:r>
              <a:rPr lang="x-none" dirty="0"/>
              <a:t>(tras los PAP)</a:t>
            </a:r>
          </a:p>
          <a:p>
            <a:r>
              <a:rPr lang="x-none" dirty="0"/>
              <a:t>Se realiza en consulta.</a:t>
            </a:r>
          </a:p>
          <a:p>
            <a:r>
              <a:rPr lang="x-none" dirty="0"/>
              <a:t>Duración de </a:t>
            </a:r>
            <a:r>
              <a:rPr lang="x-none" b="1" dirty="0"/>
              <a:t>días o meses</a:t>
            </a:r>
            <a:r>
              <a:rPr lang="x-none" dirty="0"/>
              <a:t>.</a:t>
            </a:r>
          </a:p>
          <a:p>
            <a:r>
              <a:rPr lang="x-none" dirty="0"/>
              <a:t>Objetivo: </a:t>
            </a:r>
            <a:r>
              <a:rPr lang="x-none" b="1" dirty="0"/>
              <a:t>solucionar la crisis</a:t>
            </a:r>
            <a:r>
              <a:rPr lang="x-none" dirty="0"/>
              <a:t>.</a:t>
            </a:r>
          </a:p>
          <a:p>
            <a:pPr lvl="1"/>
            <a:r>
              <a:rPr lang="x-none" dirty="0"/>
              <a:t>Trabajar el incidente de la crisis.</a:t>
            </a:r>
          </a:p>
          <a:p>
            <a:pPr lvl="1"/>
            <a:r>
              <a:rPr lang="x-none" dirty="0"/>
              <a:t>Integrar el incidente en la trama vital.</a:t>
            </a:r>
          </a:p>
          <a:p>
            <a:pPr lvl="1"/>
            <a:r>
              <a:rPr lang="x-none" dirty="0"/>
              <a:t>Establecer la disposición para encarar el futuro.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6284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Recomendaciones para la IC</a:t>
            </a:r>
            <a:endParaRPr lang="es-MX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949800" y="1690688"/>
          <a:ext cx="10292400" cy="39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801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¿Qué hacer y qué no hacer en la IC?</a:t>
            </a:r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10515600" cy="349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12454721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3710091053"/>
                    </a:ext>
                  </a:extLst>
                </a:gridCol>
              </a:tblGrid>
              <a:tr h="6404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orbel" panose="020B0503020204020204" pitchFamily="34" charset="0"/>
                        </a:rPr>
                        <a:t>Qué</a:t>
                      </a:r>
                      <a:r>
                        <a:rPr lang="es-MX" sz="2800" b="1" baseline="0" dirty="0">
                          <a:latin typeface="Corbel" panose="020B0503020204020204" pitchFamily="34" charset="0"/>
                        </a:rPr>
                        <a:t> hacer</a:t>
                      </a:r>
                      <a:endParaRPr lang="es-MX" sz="2800" b="1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1" dirty="0">
                          <a:latin typeface="Corbel" panose="020B0503020204020204" pitchFamily="34" charset="0"/>
                        </a:rPr>
                        <a:t>Qué no hacer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362947"/>
                  </a:ext>
                </a:extLst>
              </a:tr>
              <a:tr h="285873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Escuchar con atención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Ser cortés, honesto y empático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Ser realista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Ser objetivo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Fomentar seguridad y confianza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Validar las reacciones</a:t>
                      </a: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 y emociones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Respetar las creencias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Retroalimentar o clarificar la información</a:t>
                      </a:r>
                      <a:endParaRPr lang="es-MX" sz="20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Ofrecer algo que no se pueda cumplir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Evitar los silencios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Sentirse inútil o frustrado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dirty="0">
                          <a:latin typeface="Corbel" panose="020B0503020204020204" pitchFamily="34" charset="0"/>
                        </a:rPr>
                        <a:t>Mostrar</a:t>
                      </a: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 ansiedad por responder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Forzar para hablar o para responder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Intentar ir demasiado a prisa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MX" sz="2000" baseline="0" dirty="0">
                          <a:latin typeface="Corbel" panose="020B0503020204020204" pitchFamily="34" charset="0"/>
                        </a:rPr>
                        <a:t>Mostrarse moralista o sermonear</a:t>
                      </a:r>
                      <a:endParaRPr lang="es-MX" sz="2000" dirty="0">
                        <a:latin typeface="Corbel" panose="020B05030202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727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823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IC se aplica en una </a:t>
            </a:r>
            <a:r>
              <a:rPr lang="es-MX" b="1" dirty="0"/>
              <a:t>segunda etapa</a:t>
            </a:r>
            <a:r>
              <a:rPr lang="es-MX" dirty="0"/>
              <a:t>.</a:t>
            </a:r>
          </a:p>
          <a:p>
            <a:r>
              <a:rPr lang="es-MX" dirty="0"/>
              <a:t>Proceso </a:t>
            </a:r>
            <a:r>
              <a:rPr lang="es-MX" b="1" dirty="0"/>
              <a:t>breve</a:t>
            </a:r>
            <a:r>
              <a:rPr lang="es-MX" dirty="0"/>
              <a:t> (de 1 a 6 semanas)</a:t>
            </a:r>
          </a:p>
          <a:p>
            <a:r>
              <a:rPr lang="es-MX" dirty="0"/>
              <a:t>Ayuda a recuperar el </a:t>
            </a:r>
            <a:r>
              <a:rPr lang="es-MX" b="1" dirty="0"/>
              <a:t>equilibrio emocional</a:t>
            </a:r>
            <a:r>
              <a:rPr lang="es-MX" dirty="0"/>
              <a:t>.</a:t>
            </a:r>
          </a:p>
          <a:p>
            <a:r>
              <a:rPr lang="es-MX" dirty="0"/>
              <a:t>Integra la crisis a la vida.</a:t>
            </a:r>
          </a:p>
          <a:p>
            <a:r>
              <a:rPr lang="es-MX" dirty="0"/>
              <a:t>Favorece la </a:t>
            </a:r>
            <a:r>
              <a:rPr lang="es-MX" b="1" dirty="0"/>
              <a:t>aceptación</a:t>
            </a:r>
            <a:r>
              <a:rPr lang="es-MX" dirty="0"/>
              <a:t>.</a:t>
            </a:r>
          </a:p>
          <a:p>
            <a:r>
              <a:rPr lang="es-MX" dirty="0"/>
              <a:t>Diversos modelos de intervención.</a:t>
            </a:r>
          </a:p>
        </p:txBody>
      </p:sp>
    </p:spTree>
    <p:extLst>
      <p:ext uri="{BB962C8B-B14F-4D97-AF65-F5344CB8AC3E}">
        <p14:creationId xmlns:p14="http://schemas.microsoft.com/office/powerpoint/2010/main" val="1749664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2780928"/>
            <a:ext cx="4762500" cy="28575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7731"/>
          </a:xfrm>
        </p:spPr>
        <p:txBody>
          <a:bodyPr/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Dudas y comentarios</a:t>
            </a:r>
            <a:br>
              <a:rPr lang="es-MX" dirty="0" smtClean="0"/>
            </a:br>
            <a:r>
              <a:rPr lang="es-MX" dirty="0" smtClean="0"/>
              <a:t>laura.carrilloa@christusmuguerza.com.mx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632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18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9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Etapas de las crisis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606669" y="1318847"/>
          <a:ext cx="10978662" cy="487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180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¿Qué es la intervención en crisis?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dirty="0"/>
              <a:t>Intervención de </a:t>
            </a:r>
            <a:r>
              <a:rPr lang="x-none" b="1" dirty="0"/>
              <a:t>segunda instancia </a:t>
            </a:r>
            <a:r>
              <a:rPr lang="x-none" dirty="0"/>
              <a:t>(tras los PAP)</a:t>
            </a:r>
          </a:p>
          <a:p>
            <a:r>
              <a:rPr lang="x-none" dirty="0"/>
              <a:t>Se realiza en consulta.</a:t>
            </a:r>
          </a:p>
          <a:p>
            <a:r>
              <a:rPr lang="x-none" dirty="0"/>
              <a:t>Duración de </a:t>
            </a:r>
            <a:r>
              <a:rPr lang="x-none" b="1" dirty="0"/>
              <a:t>días o meses</a:t>
            </a:r>
            <a:r>
              <a:rPr lang="x-none" dirty="0"/>
              <a:t>.</a:t>
            </a:r>
          </a:p>
          <a:p>
            <a:r>
              <a:rPr lang="x-none" dirty="0"/>
              <a:t>Objetivo: </a:t>
            </a:r>
            <a:r>
              <a:rPr lang="x-none" b="1" dirty="0"/>
              <a:t>solucionar la crisis</a:t>
            </a:r>
            <a:r>
              <a:rPr lang="x-none" dirty="0"/>
              <a:t>.</a:t>
            </a:r>
          </a:p>
          <a:p>
            <a:pPr lvl="1"/>
            <a:r>
              <a:rPr lang="x-none" dirty="0"/>
              <a:t>Trabajar el incidente de la crisis.</a:t>
            </a:r>
          </a:p>
          <a:p>
            <a:pPr lvl="1"/>
            <a:r>
              <a:rPr lang="x-none" dirty="0"/>
              <a:t>Integrar el incidente en la trama vital.</a:t>
            </a:r>
          </a:p>
          <a:p>
            <a:pPr lvl="1"/>
            <a:r>
              <a:rPr lang="x-none" dirty="0"/>
              <a:t>Establecer la disposición para encarar el futuro.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67327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¿Qué es la intervención en crisis?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Tratamiento elegido en situaciones de </a:t>
            </a:r>
            <a:r>
              <a:rPr lang="x-none" b="1" dirty="0"/>
              <a:t>urgencia</a:t>
            </a:r>
            <a:r>
              <a:rPr lang="x-none" dirty="0"/>
              <a:t>.</a:t>
            </a:r>
          </a:p>
          <a:p>
            <a:r>
              <a:rPr lang="x-none" dirty="0"/>
              <a:t>Proceso terapéutico </a:t>
            </a:r>
            <a:r>
              <a:rPr lang="x-none" b="1" dirty="0"/>
              <a:t>breve</a:t>
            </a:r>
            <a:r>
              <a:rPr lang="x-none" dirty="0"/>
              <a:t>.</a:t>
            </a:r>
          </a:p>
          <a:p>
            <a:pPr lvl="1"/>
            <a:r>
              <a:rPr lang="x-none" dirty="0"/>
              <a:t>Duración </a:t>
            </a:r>
            <a:r>
              <a:rPr lang="x-none" b="1" dirty="0"/>
              <a:t>1 a 6 semanas</a:t>
            </a:r>
            <a:r>
              <a:rPr lang="x-none" dirty="0"/>
              <a:t>. </a:t>
            </a:r>
            <a:r>
              <a:rPr lang="x-none" baseline="30000" dirty="0"/>
              <a:t>(</a:t>
            </a:r>
            <a:r>
              <a:rPr lang="x-none" i="1" baseline="30000" dirty="0" err="1"/>
              <a:t>Caplan</a:t>
            </a:r>
            <a:r>
              <a:rPr lang="x-none" baseline="30000" dirty="0"/>
              <a:t>, 1964)</a:t>
            </a:r>
          </a:p>
          <a:p>
            <a:r>
              <a:rPr lang="x-none" dirty="0"/>
              <a:t>El alcance trasciende el enfrentamiento inmediato.</a:t>
            </a:r>
          </a:p>
          <a:p>
            <a:r>
              <a:rPr lang="x-none" dirty="0"/>
              <a:t>Proceso que ayuda a recuperar el </a:t>
            </a:r>
            <a:r>
              <a:rPr lang="x-none" b="1" dirty="0"/>
              <a:t>equilibrio</a:t>
            </a:r>
            <a:r>
              <a:rPr lang="x-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132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¿Qué es la intervención en crisis?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x-none" i="1" dirty="0"/>
              <a:t>“Conjunto de actuaciones inmediatas encaminadas a paliar el sufrimiento psicológico de los afectados por una situación crítica o traumática mediante la potenciación y empleo de los recursos propios”</a:t>
            </a:r>
          </a:p>
        </p:txBody>
      </p:sp>
    </p:spTree>
    <p:extLst>
      <p:ext uri="{BB962C8B-B14F-4D97-AF65-F5344CB8AC3E}">
        <p14:creationId xmlns:p14="http://schemas.microsoft.com/office/powerpoint/2010/main" val="4244969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dirty="0"/>
              <a:t>Aproximación de la IC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Mantener la salud mental.</a:t>
            </a:r>
          </a:p>
          <a:p>
            <a:r>
              <a:rPr lang="x-none" dirty="0"/>
              <a:t>Prevenir la desorganización emocional. </a:t>
            </a:r>
          </a:p>
          <a:p>
            <a:r>
              <a:rPr lang="x-none" dirty="0"/>
              <a:t>Evaluación.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739900" y="3798277"/>
          <a:ext cx="8712200" cy="123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707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8CADF-65C7-4521-B286-920E0DE10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1C8CADF-65C7-4521-B286-920E0DE10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D05671-AABD-4C71-9CC1-489972488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AD05671-AABD-4C71-9CC1-489972488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972D0D-86A2-4C6A-8379-B12E8970E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6972D0D-86A2-4C6A-8379-B12E8970E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Generalidades de la IC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Situación temporal y concreta </a:t>
            </a:r>
            <a:r>
              <a:rPr lang="es-MX" b="1" dirty="0"/>
              <a:t>resuelta por la propia persona </a:t>
            </a:r>
            <a:r>
              <a:rPr lang="es-MX" dirty="0"/>
              <a:t>con soporte, apoyo y </a:t>
            </a:r>
            <a:r>
              <a:rPr lang="es-MX" b="1" dirty="0"/>
              <a:t>dirección profesional</a:t>
            </a:r>
            <a:r>
              <a:rPr lang="es-MX" dirty="0"/>
              <a:t>.</a:t>
            </a:r>
          </a:p>
          <a:p>
            <a:r>
              <a:rPr lang="es-MX" dirty="0"/>
              <a:t>Recordar.</a:t>
            </a:r>
          </a:p>
          <a:p>
            <a:pPr lvl="1"/>
            <a:r>
              <a:rPr lang="es-MX" dirty="0"/>
              <a:t>Las situaciones críticas para unos, no lo son para otros.</a:t>
            </a:r>
          </a:p>
          <a:p>
            <a:pPr lvl="1"/>
            <a:r>
              <a:rPr lang="es-MX" dirty="0"/>
              <a:t>Las manifestaciones no son patognomónicas.</a:t>
            </a:r>
          </a:p>
          <a:p>
            <a:pPr lvl="1"/>
            <a:r>
              <a:rPr lang="es-MX" dirty="0"/>
              <a:t>Las personas tienen necesidades diferentes.</a:t>
            </a:r>
          </a:p>
          <a:p>
            <a:pPr lvl="1"/>
            <a:r>
              <a:rPr lang="es-MX" dirty="0"/>
              <a:t>Los momentos para recibir ayuda varían en cada persona.</a:t>
            </a:r>
          </a:p>
        </p:txBody>
      </p:sp>
    </p:spTree>
    <p:extLst>
      <p:ext uri="{BB962C8B-B14F-4D97-AF65-F5344CB8AC3E}">
        <p14:creationId xmlns:p14="http://schemas.microsoft.com/office/powerpoint/2010/main" val="3422559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1" id="{94BB7D23-758D-449B-9169-06E47C1AA146}" vid="{E542B659-CDEC-4970-8D0C-C4C5A49CB013}"/>
    </a:ext>
  </a:extLst>
</a:theme>
</file>

<file path=ppt/theme/theme3.xml><?xml version="1.0" encoding="utf-8"?>
<a:theme xmlns:a="http://schemas.openxmlformats.org/drawingml/2006/main" name="1_CS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1" id="{94BB7D23-758D-449B-9169-06E47C1AA146}" vid="{E542B659-CDEC-4970-8D0C-C4C5A49CB013}"/>
    </a:ext>
  </a:extLst>
</a:theme>
</file>

<file path=ppt/theme/theme4.xml><?xml version="1.0" encoding="utf-8"?>
<a:theme xmlns:a="http://schemas.openxmlformats.org/drawingml/2006/main" name="2_CSM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M1" id="{94BB7D23-758D-449B-9169-06E47C1AA146}" vid="{E542B659-CDEC-4970-8D0C-C4C5A49CB013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2235</Words>
  <Application>Microsoft Office PowerPoint</Application>
  <PresentationFormat>Panorámica</PresentationFormat>
  <Paragraphs>236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Corbel</vt:lpstr>
      <vt:lpstr>Tema de Office</vt:lpstr>
      <vt:lpstr>CSM1</vt:lpstr>
      <vt:lpstr>1_CSM1</vt:lpstr>
      <vt:lpstr>2_CSM1</vt:lpstr>
      <vt:lpstr>1_Tema de Office</vt:lpstr>
      <vt:lpstr>Presentación de PowerPoint</vt:lpstr>
      <vt:lpstr>¿Qué es la intervención en crisis?</vt:lpstr>
      <vt:lpstr>Presentación de PowerPoint</vt:lpstr>
      <vt:lpstr>Etapas de las crisis</vt:lpstr>
      <vt:lpstr>¿Qué es la intervención en crisis?</vt:lpstr>
      <vt:lpstr>¿Qué es la intervención en crisis?</vt:lpstr>
      <vt:lpstr>¿Qué es la intervención en crisis?</vt:lpstr>
      <vt:lpstr>Aproximación de la IC</vt:lpstr>
      <vt:lpstr>Generalidades de la IC</vt:lpstr>
      <vt:lpstr>Modelos de intervención en crisis</vt:lpstr>
      <vt:lpstr>Evaluación en la intervención en crisis</vt:lpstr>
      <vt:lpstr>¿Qué hacer en la intervención en crisis?</vt:lpstr>
      <vt:lpstr>¿Qué hacer en la intervención en crisis?</vt:lpstr>
      <vt:lpstr>¿Qué hacer en la intervención en crisis?</vt:lpstr>
      <vt:lpstr>Presentación de PowerPoint</vt:lpstr>
      <vt:lpstr>Presentación de PowerPoint</vt:lpstr>
      <vt:lpstr>Recomendaciones para la IC</vt:lpstr>
      <vt:lpstr>Recomendaciones para la IC</vt:lpstr>
      <vt:lpstr>Recomendaciones para la IC</vt:lpstr>
      <vt:lpstr>Recomendaciones para la IC</vt:lpstr>
      <vt:lpstr>¿Qué hacer y qué no hacer en la IC?</vt:lpstr>
      <vt:lpstr>Resumen</vt:lpstr>
      <vt:lpstr> Dudas y comentarios laura.carrilloa@christusmuguerza.com.mx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Olivia Carrillo Alarcon</dc:creator>
  <cp:lastModifiedBy>Laura Olivia Carrillo Alarcon</cp:lastModifiedBy>
  <cp:revision>8</cp:revision>
  <dcterms:created xsi:type="dcterms:W3CDTF">2016-09-12T23:14:44Z</dcterms:created>
  <dcterms:modified xsi:type="dcterms:W3CDTF">2016-09-24T16:14:34Z</dcterms:modified>
</cp:coreProperties>
</file>