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3" r:id="rId4"/>
    <p:sldId id="264" r:id="rId5"/>
    <p:sldId id="267" r:id="rId6"/>
    <p:sldId id="266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8" r:id="rId17"/>
    <p:sldId id="289" r:id="rId18"/>
    <p:sldId id="290" r:id="rId19"/>
    <p:sldId id="294" r:id="rId20"/>
    <p:sldId id="295" r:id="rId21"/>
    <p:sldId id="296" r:id="rId22"/>
    <p:sldId id="300" r:id="rId23"/>
    <p:sldId id="301" r:id="rId24"/>
    <p:sldId id="302" r:id="rId25"/>
    <p:sldId id="303" r:id="rId26"/>
    <p:sldId id="308" r:id="rId27"/>
    <p:sldId id="311" r:id="rId28"/>
    <p:sldId id="312" r:id="rId29"/>
    <p:sldId id="313" r:id="rId30"/>
    <p:sldId id="309" r:id="rId31"/>
    <p:sldId id="310" r:id="rId32"/>
    <p:sldId id="259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4D0A4-D787-4A5F-BE26-0CC32906CB67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1FF0BC0-F9FC-4D1C-9FE1-282957F4018E}">
      <dgm:prSet phldrT="[Texto]"/>
      <dgm:spPr/>
      <dgm:t>
        <a:bodyPr/>
        <a:lstStyle/>
        <a:p>
          <a:r>
            <a:rPr lang="es-MX" dirty="0" smtClean="0"/>
            <a:t>1</a:t>
          </a:r>
          <a:endParaRPr lang="es-MX" dirty="0"/>
        </a:p>
      </dgm:t>
    </dgm:pt>
    <dgm:pt modelId="{9EB1F211-E89B-47C6-A88F-5B902BDA3253}" type="parTrans" cxnId="{23FEBD5B-5AD5-49D9-B6A4-E62E56614C46}">
      <dgm:prSet/>
      <dgm:spPr/>
      <dgm:t>
        <a:bodyPr/>
        <a:lstStyle/>
        <a:p>
          <a:endParaRPr lang="es-MX"/>
        </a:p>
      </dgm:t>
    </dgm:pt>
    <dgm:pt modelId="{EDBFC6CC-EBE2-467C-9929-12D9E880345A}" type="sibTrans" cxnId="{23FEBD5B-5AD5-49D9-B6A4-E62E56614C46}">
      <dgm:prSet/>
      <dgm:spPr/>
      <dgm:t>
        <a:bodyPr/>
        <a:lstStyle/>
        <a:p>
          <a:endParaRPr lang="es-MX"/>
        </a:p>
      </dgm:t>
    </dgm:pt>
    <dgm:pt modelId="{2B8B2333-5552-4BB7-B0F1-E42AF7E95907}">
      <dgm:prSet phldrT="[Texto]"/>
      <dgm:spPr/>
      <dgm:t>
        <a:bodyPr/>
        <a:lstStyle/>
        <a:p>
          <a:r>
            <a:rPr lang="es-MX" dirty="0" smtClean="0"/>
            <a:t>El riesgo de depresión en viudos/as se multiplica por cuatro durante el primer año </a:t>
          </a:r>
          <a:endParaRPr lang="es-MX" dirty="0"/>
        </a:p>
      </dgm:t>
    </dgm:pt>
    <dgm:pt modelId="{37A3FE54-6AA1-41C7-8EDD-1D4719BEED77}" type="parTrans" cxnId="{F050B3EC-ABD0-48F4-9A28-F97F876C5505}">
      <dgm:prSet/>
      <dgm:spPr/>
      <dgm:t>
        <a:bodyPr/>
        <a:lstStyle/>
        <a:p>
          <a:endParaRPr lang="es-MX"/>
        </a:p>
      </dgm:t>
    </dgm:pt>
    <dgm:pt modelId="{F62AC2E7-8E1F-408E-B0EB-40BDEBDDD053}" type="sibTrans" cxnId="{F050B3EC-ABD0-48F4-9A28-F97F876C5505}">
      <dgm:prSet/>
      <dgm:spPr/>
      <dgm:t>
        <a:bodyPr/>
        <a:lstStyle/>
        <a:p>
          <a:endParaRPr lang="es-MX"/>
        </a:p>
      </dgm:t>
    </dgm:pt>
    <dgm:pt modelId="{B3A33E3B-A087-44D3-8600-53190951DC79}">
      <dgm:prSet phldrT="[Texto]"/>
      <dgm:spPr/>
      <dgm:t>
        <a:bodyPr/>
        <a:lstStyle/>
        <a:p>
          <a:r>
            <a:rPr lang="es-MX" dirty="0" smtClean="0"/>
            <a:t>2</a:t>
          </a:r>
          <a:endParaRPr lang="es-MX" dirty="0"/>
        </a:p>
      </dgm:t>
    </dgm:pt>
    <dgm:pt modelId="{A312F8EF-B97B-4271-9842-3937B12BC4E7}" type="parTrans" cxnId="{4ED9268C-A8B1-454B-A451-9869DDEB6C19}">
      <dgm:prSet/>
      <dgm:spPr/>
      <dgm:t>
        <a:bodyPr/>
        <a:lstStyle/>
        <a:p>
          <a:endParaRPr lang="es-MX"/>
        </a:p>
      </dgm:t>
    </dgm:pt>
    <dgm:pt modelId="{581EF5B8-A940-468A-8B13-94C63899E910}" type="sibTrans" cxnId="{4ED9268C-A8B1-454B-A451-9869DDEB6C19}">
      <dgm:prSet/>
      <dgm:spPr/>
      <dgm:t>
        <a:bodyPr/>
        <a:lstStyle/>
        <a:p>
          <a:endParaRPr lang="es-MX"/>
        </a:p>
      </dgm:t>
    </dgm:pt>
    <dgm:pt modelId="{454FAEFB-E07D-4082-9CEA-D01C898B0170}">
      <dgm:prSet phldrT="[Texto]"/>
      <dgm:spPr/>
      <dgm:t>
        <a:bodyPr/>
        <a:lstStyle/>
        <a:p>
          <a:r>
            <a:rPr lang="es-MX" dirty="0" smtClean="0"/>
            <a:t>Casi la mitad de viudos/as presentan ansiedad generalizada o crisis de angustia en el primer año </a:t>
          </a:r>
          <a:endParaRPr lang="es-MX" dirty="0"/>
        </a:p>
      </dgm:t>
    </dgm:pt>
    <dgm:pt modelId="{C4B813A6-3FA9-40D9-BC2D-09107B24A071}" type="parTrans" cxnId="{CE8CAA26-D7AA-4AB1-B0E4-795B030F95C4}">
      <dgm:prSet/>
      <dgm:spPr/>
      <dgm:t>
        <a:bodyPr/>
        <a:lstStyle/>
        <a:p>
          <a:endParaRPr lang="es-MX"/>
        </a:p>
      </dgm:t>
    </dgm:pt>
    <dgm:pt modelId="{CDA79CCA-3482-45ED-A957-A381E7D90B76}" type="sibTrans" cxnId="{CE8CAA26-D7AA-4AB1-B0E4-795B030F95C4}">
      <dgm:prSet/>
      <dgm:spPr/>
      <dgm:t>
        <a:bodyPr/>
        <a:lstStyle/>
        <a:p>
          <a:endParaRPr lang="es-MX"/>
        </a:p>
      </dgm:t>
    </dgm:pt>
    <dgm:pt modelId="{EDF29194-1B02-40E7-8247-8AF3649FB549}">
      <dgm:prSet phldrT="[Texto]"/>
      <dgm:spPr/>
      <dgm:t>
        <a:bodyPr/>
        <a:lstStyle/>
        <a:p>
          <a:r>
            <a:rPr lang="es-MX" dirty="0" smtClean="0"/>
            <a:t>3</a:t>
          </a:r>
          <a:endParaRPr lang="es-MX" dirty="0"/>
        </a:p>
      </dgm:t>
    </dgm:pt>
    <dgm:pt modelId="{89800C33-2C56-49EE-AB5F-976DB4B81860}" type="parTrans" cxnId="{8CF023F0-A5CA-4782-B6D4-F89D0ED6F49F}">
      <dgm:prSet/>
      <dgm:spPr/>
      <dgm:t>
        <a:bodyPr/>
        <a:lstStyle/>
        <a:p>
          <a:endParaRPr lang="es-MX"/>
        </a:p>
      </dgm:t>
    </dgm:pt>
    <dgm:pt modelId="{9CD283CE-6566-4482-A1EC-D35ED447472B}" type="sibTrans" cxnId="{8CF023F0-A5CA-4782-B6D4-F89D0ED6F49F}">
      <dgm:prSet/>
      <dgm:spPr/>
      <dgm:t>
        <a:bodyPr/>
        <a:lstStyle/>
        <a:p>
          <a:endParaRPr lang="es-MX"/>
        </a:p>
      </dgm:t>
    </dgm:pt>
    <dgm:pt modelId="{E43EBB9D-6954-427B-99C6-11EB97C30C92}">
      <dgm:prSet phldrT="[Texto]"/>
      <dgm:spPr/>
      <dgm:t>
        <a:bodyPr/>
        <a:lstStyle/>
        <a:p>
          <a:r>
            <a:rPr lang="es-MX" dirty="0" smtClean="0"/>
            <a:t>Aumenta el abuso de alcohol y fármacos; la mitad de las viudas utilizan algún psicofármaco en los 18 primeros meses de duelo </a:t>
          </a:r>
          <a:endParaRPr lang="es-MX" dirty="0"/>
        </a:p>
      </dgm:t>
    </dgm:pt>
    <dgm:pt modelId="{954E3204-CF1D-4A3A-8D13-FB13186742C4}" type="parTrans" cxnId="{8BBA73F8-F64A-4854-A25C-65259C80391F}">
      <dgm:prSet/>
      <dgm:spPr/>
      <dgm:t>
        <a:bodyPr/>
        <a:lstStyle/>
        <a:p>
          <a:endParaRPr lang="es-MX"/>
        </a:p>
      </dgm:t>
    </dgm:pt>
    <dgm:pt modelId="{D455C58D-D906-466F-9BFD-24B55711D6CB}" type="sibTrans" cxnId="{8BBA73F8-F64A-4854-A25C-65259C80391F}">
      <dgm:prSet/>
      <dgm:spPr/>
      <dgm:t>
        <a:bodyPr/>
        <a:lstStyle/>
        <a:p>
          <a:endParaRPr lang="es-MX"/>
        </a:p>
      </dgm:t>
    </dgm:pt>
    <dgm:pt modelId="{99D021FE-8BC5-4027-8ECE-BA976C745466}" type="pres">
      <dgm:prSet presAssocID="{9214D0A4-D787-4A5F-BE26-0CC32906CB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FC5BF43-8944-4B69-83B3-EF1812A0B851}" type="pres">
      <dgm:prSet presAssocID="{51FF0BC0-F9FC-4D1C-9FE1-282957F4018E}" presName="composite" presStyleCnt="0"/>
      <dgm:spPr/>
    </dgm:pt>
    <dgm:pt modelId="{0C2F367F-A240-4BED-BFFE-CE79B67B16E1}" type="pres">
      <dgm:prSet presAssocID="{51FF0BC0-F9FC-4D1C-9FE1-282957F4018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12DA5F-9731-469B-AB76-D728B5C5B867}" type="pres">
      <dgm:prSet presAssocID="{51FF0BC0-F9FC-4D1C-9FE1-282957F4018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469481-FD2D-43B1-BC68-7D5949B251F6}" type="pres">
      <dgm:prSet presAssocID="{EDBFC6CC-EBE2-467C-9929-12D9E880345A}" presName="sp" presStyleCnt="0"/>
      <dgm:spPr/>
    </dgm:pt>
    <dgm:pt modelId="{74CE5ACC-EF4A-4F15-848F-B86C1E4967A0}" type="pres">
      <dgm:prSet presAssocID="{B3A33E3B-A087-44D3-8600-53190951DC79}" presName="composite" presStyleCnt="0"/>
      <dgm:spPr/>
    </dgm:pt>
    <dgm:pt modelId="{0B64EBE5-1DFE-4820-BE90-0365E2CAD2D9}" type="pres">
      <dgm:prSet presAssocID="{B3A33E3B-A087-44D3-8600-53190951DC7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C0CD8A-2D18-43DE-BD2D-10CA6F6389E6}" type="pres">
      <dgm:prSet presAssocID="{B3A33E3B-A087-44D3-8600-53190951DC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3B0FB6-B9DC-4826-81A7-170DD41341DB}" type="pres">
      <dgm:prSet presAssocID="{581EF5B8-A940-468A-8B13-94C63899E910}" presName="sp" presStyleCnt="0"/>
      <dgm:spPr/>
    </dgm:pt>
    <dgm:pt modelId="{D914262D-5F58-421F-A0DD-0BA8381A7296}" type="pres">
      <dgm:prSet presAssocID="{EDF29194-1B02-40E7-8247-8AF3649FB549}" presName="composite" presStyleCnt="0"/>
      <dgm:spPr/>
    </dgm:pt>
    <dgm:pt modelId="{48E0820F-4346-497F-9141-F9DDB97D28DA}" type="pres">
      <dgm:prSet presAssocID="{EDF29194-1B02-40E7-8247-8AF3649FB54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BDA891-9CEB-44E1-AA60-4D928F0C1B91}" type="pres">
      <dgm:prSet presAssocID="{EDF29194-1B02-40E7-8247-8AF3649FB54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ED9268C-A8B1-454B-A451-9869DDEB6C19}" srcId="{9214D0A4-D787-4A5F-BE26-0CC32906CB67}" destId="{B3A33E3B-A087-44D3-8600-53190951DC79}" srcOrd="1" destOrd="0" parTransId="{A312F8EF-B97B-4271-9842-3937B12BC4E7}" sibTransId="{581EF5B8-A940-468A-8B13-94C63899E910}"/>
    <dgm:cxn modelId="{8CF023F0-A5CA-4782-B6D4-F89D0ED6F49F}" srcId="{9214D0A4-D787-4A5F-BE26-0CC32906CB67}" destId="{EDF29194-1B02-40E7-8247-8AF3649FB549}" srcOrd="2" destOrd="0" parTransId="{89800C33-2C56-49EE-AB5F-976DB4B81860}" sibTransId="{9CD283CE-6566-4482-A1EC-D35ED447472B}"/>
    <dgm:cxn modelId="{E3F197DF-B32B-404E-BFDE-0FC66B4865C2}" type="presOf" srcId="{EDF29194-1B02-40E7-8247-8AF3649FB549}" destId="{48E0820F-4346-497F-9141-F9DDB97D28DA}" srcOrd="0" destOrd="0" presId="urn:microsoft.com/office/officeart/2005/8/layout/chevron2"/>
    <dgm:cxn modelId="{23FEBD5B-5AD5-49D9-B6A4-E62E56614C46}" srcId="{9214D0A4-D787-4A5F-BE26-0CC32906CB67}" destId="{51FF0BC0-F9FC-4D1C-9FE1-282957F4018E}" srcOrd="0" destOrd="0" parTransId="{9EB1F211-E89B-47C6-A88F-5B902BDA3253}" sibTransId="{EDBFC6CC-EBE2-467C-9929-12D9E880345A}"/>
    <dgm:cxn modelId="{B7DBCE23-3E62-4A37-9E8A-E961EA8E9022}" type="presOf" srcId="{B3A33E3B-A087-44D3-8600-53190951DC79}" destId="{0B64EBE5-1DFE-4820-BE90-0365E2CAD2D9}" srcOrd="0" destOrd="0" presId="urn:microsoft.com/office/officeart/2005/8/layout/chevron2"/>
    <dgm:cxn modelId="{CE8CAA26-D7AA-4AB1-B0E4-795B030F95C4}" srcId="{B3A33E3B-A087-44D3-8600-53190951DC79}" destId="{454FAEFB-E07D-4082-9CEA-D01C898B0170}" srcOrd="0" destOrd="0" parTransId="{C4B813A6-3FA9-40D9-BC2D-09107B24A071}" sibTransId="{CDA79CCA-3482-45ED-A957-A381E7D90B76}"/>
    <dgm:cxn modelId="{3F4684B1-E2C9-4C37-BC3B-3AD4D8747865}" type="presOf" srcId="{454FAEFB-E07D-4082-9CEA-D01C898B0170}" destId="{89C0CD8A-2D18-43DE-BD2D-10CA6F6389E6}" srcOrd="0" destOrd="0" presId="urn:microsoft.com/office/officeart/2005/8/layout/chevron2"/>
    <dgm:cxn modelId="{9D71E2D8-BBBC-4F41-A6C1-7A7EB165A02F}" type="presOf" srcId="{9214D0A4-D787-4A5F-BE26-0CC32906CB67}" destId="{99D021FE-8BC5-4027-8ECE-BA976C745466}" srcOrd="0" destOrd="0" presId="urn:microsoft.com/office/officeart/2005/8/layout/chevron2"/>
    <dgm:cxn modelId="{597753B3-84B4-4872-93A7-7CC414F96C3C}" type="presOf" srcId="{E43EBB9D-6954-427B-99C6-11EB97C30C92}" destId="{93BDA891-9CEB-44E1-AA60-4D928F0C1B91}" srcOrd="0" destOrd="0" presId="urn:microsoft.com/office/officeart/2005/8/layout/chevron2"/>
    <dgm:cxn modelId="{8CBA9392-7EA2-470C-A035-BD3D6916080C}" type="presOf" srcId="{2B8B2333-5552-4BB7-B0F1-E42AF7E95907}" destId="{9512DA5F-9731-469B-AB76-D728B5C5B867}" srcOrd="0" destOrd="0" presId="urn:microsoft.com/office/officeart/2005/8/layout/chevron2"/>
    <dgm:cxn modelId="{8BBA73F8-F64A-4854-A25C-65259C80391F}" srcId="{EDF29194-1B02-40E7-8247-8AF3649FB549}" destId="{E43EBB9D-6954-427B-99C6-11EB97C30C92}" srcOrd="0" destOrd="0" parTransId="{954E3204-CF1D-4A3A-8D13-FB13186742C4}" sibTransId="{D455C58D-D906-466F-9BFD-24B55711D6CB}"/>
    <dgm:cxn modelId="{B2C4A138-CB06-4416-AFA0-5E61EA7CC99B}" type="presOf" srcId="{51FF0BC0-F9FC-4D1C-9FE1-282957F4018E}" destId="{0C2F367F-A240-4BED-BFFE-CE79B67B16E1}" srcOrd="0" destOrd="0" presId="urn:microsoft.com/office/officeart/2005/8/layout/chevron2"/>
    <dgm:cxn modelId="{F050B3EC-ABD0-48F4-9A28-F97F876C5505}" srcId="{51FF0BC0-F9FC-4D1C-9FE1-282957F4018E}" destId="{2B8B2333-5552-4BB7-B0F1-E42AF7E95907}" srcOrd="0" destOrd="0" parTransId="{37A3FE54-6AA1-41C7-8EDD-1D4719BEED77}" sibTransId="{F62AC2E7-8E1F-408E-B0EB-40BDEBDDD053}"/>
    <dgm:cxn modelId="{2962703F-8565-45C1-A6A8-5AAB068AA2D8}" type="presParOf" srcId="{99D021FE-8BC5-4027-8ECE-BA976C745466}" destId="{8FC5BF43-8944-4B69-83B3-EF1812A0B851}" srcOrd="0" destOrd="0" presId="urn:microsoft.com/office/officeart/2005/8/layout/chevron2"/>
    <dgm:cxn modelId="{062E5AEB-B147-4FDA-B490-0556BC3C7B35}" type="presParOf" srcId="{8FC5BF43-8944-4B69-83B3-EF1812A0B851}" destId="{0C2F367F-A240-4BED-BFFE-CE79B67B16E1}" srcOrd="0" destOrd="0" presId="urn:microsoft.com/office/officeart/2005/8/layout/chevron2"/>
    <dgm:cxn modelId="{49DA80DC-B280-4265-AFD8-EBD36AC0D5A7}" type="presParOf" srcId="{8FC5BF43-8944-4B69-83B3-EF1812A0B851}" destId="{9512DA5F-9731-469B-AB76-D728B5C5B867}" srcOrd="1" destOrd="0" presId="urn:microsoft.com/office/officeart/2005/8/layout/chevron2"/>
    <dgm:cxn modelId="{438ACC74-435B-4F34-BB70-A52CEF3E6499}" type="presParOf" srcId="{99D021FE-8BC5-4027-8ECE-BA976C745466}" destId="{CB469481-FD2D-43B1-BC68-7D5949B251F6}" srcOrd="1" destOrd="0" presId="urn:microsoft.com/office/officeart/2005/8/layout/chevron2"/>
    <dgm:cxn modelId="{8385AB30-591D-4D8A-B345-A9462D789BB8}" type="presParOf" srcId="{99D021FE-8BC5-4027-8ECE-BA976C745466}" destId="{74CE5ACC-EF4A-4F15-848F-B86C1E4967A0}" srcOrd="2" destOrd="0" presId="urn:microsoft.com/office/officeart/2005/8/layout/chevron2"/>
    <dgm:cxn modelId="{EE5BC64C-E72F-4328-A668-20D3917601CF}" type="presParOf" srcId="{74CE5ACC-EF4A-4F15-848F-B86C1E4967A0}" destId="{0B64EBE5-1DFE-4820-BE90-0365E2CAD2D9}" srcOrd="0" destOrd="0" presId="urn:microsoft.com/office/officeart/2005/8/layout/chevron2"/>
    <dgm:cxn modelId="{F7312B94-0D4C-4E58-B3BA-4C671F83A2BA}" type="presParOf" srcId="{74CE5ACC-EF4A-4F15-848F-B86C1E4967A0}" destId="{89C0CD8A-2D18-43DE-BD2D-10CA6F6389E6}" srcOrd="1" destOrd="0" presId="urn:microsoft.com/office/officeart/2005/8/layout/chevron2"/>
    <dgm:cxn modelId="{0BD2E0B1-F872-4A2B-B7B9-23C12F5A75B7}" type="presParOf" srcId="{99D021FE-8BC5-4027-8ECE-BA976C745466}" destId="{C53B0FB6-B9DC-4826-81A7-170DD41341DB}" srcOrd="3" destOrd="0" presId="urn:microsoft.com/office/officeart/2005/8/layout/chevron2"/>
    <dgm:cxn modelId="{A0498773-100E-4599-ADF5-37097BF63378}" type="presParOf" srcId="{99D021FE-8BC5-4027-8ECE-BA976C745466}" destId="{D914262D-5F58-421F-A0DD-0BA8381A7296}" srcOrd="4" destOrd="0" presId="urn:microsoft.com/office/officeart/2005/8/layout/chevron2"/>
    <dgm:cxn modelId="{64E087DB-80CB-43EB-9634-B8EE5E79FB91}" type="presParOf" srcId="{D914262D-5F58-421F-A0DD-0BA8381A7296}" destId="{48E0820F-4346-497F-9141-F9DDB97D28DA}" srcOrd="0" destOrd="0" presId="urn:microsoft.com/office/officeart/2005/8/layout/chevron2"/>
    <dgm:cxn modelId="{8A5DED8B-F405-42F7-9019-8923E6CE7CE8}" type="presParOf" srcId="{D914262D-5F58-421F-A0DD-0BA8381A7296}" destId="{93BDA891-9CEB-44E1-AA60-4D928F0C1B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1F3C9A-ECE9-4273-B3E8-F3B118CC94F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E4D84AF-5930-4409-AE39-160C71DE4D03}">
      <dgm:prSet phldrT="[Texto]"/>
      <dgm:spPr/>
      <dgm:t>
        <a:bodyPr/>
        <a:lstStyle/>
        <a:p>
          <a:r>
            <a:rPr lang="es-MX" dirty="0" smtClean="0"/>
            <a:t>CRITERIO </a:t>
          </a:r>
        </a:p>
        <a:p>
          <a:r>
            <a:rPr lang="es-MX" dirty="0" smtClean="0"/>
            <a:t>D</a:t>
          </a:r>
          <a:endParaRPr lang="es-MX" dirty="0"/>
        </a:p>
      </dgm:t>
    </dgm:pt>
    <dgm:pt modelId="{8FB5350B-5667-428C-BA7E-E02B88CDDFD8}" type="parTrans" cxnId="{2A24A0F7-7675-44BA-9856-271B88001442}">
      <dgm:prSet/>
      <dgm:spPr/>
      <dgm:t>
        <a:bodyPr/>
        <a:lstStyle/>
        <a:p>
          <a:endParaRPr lang="es-MX"/>
        </a:p>
      </dgm:t>
    </dgm:pt>
    <dgm:pt modelId="{1018A39A-39F3-4DEC-A21C-615AEACE75BC}" type="sibTrans" cxnId="{2A24A0F7-7675-44BA-9856-271B88001442}">
      <dgm:prSet/>
      <dgm:spPr/>
      <dgm:t>
        <a:bodyPr/>
        <a:lstStyle/>
        <a:p>
          <a:endParaRPr lang="es-MX"/>
        </a:p>
      </dgm:t>
    </dgm:pt>
    <dgm:pt modelId="{749551D6-1885-4D2E-920D-E541D14EF793}">
      <dgm:prSet phldrT="[Texto]"/>
      <dgm:spPr/>
      <dgm:t>
        <a:bodyPr/>
        <a:lstStyle/>
        <a:p>
          <a:r>
            <a:rPr lang="es-MX" b="1" dirty="0" smtClean="0"/>
            <a:t>Duración:</a:t>
          </a:r>
          <a:r>
            <a:rPr lang="es-MX" dirty="0" smtClean="0"/>
            <a:t> el diagnóstico no debiera hacerse hasta que, por lo menos, </a:t>
          </a:r>
          <a:r>
            <a:rPr lang="es-MX" b="1" dirty="0" smtClean="0"/>
            <a:t>no hubieran transcurrido 6 meses </a:t>
          </a:r>
          <a:r>
            <a:rPr lang="es-MX" dirty="0" smtClean="0"/>
            <a:t>desde la pérdida.</a:t>
          </a:r>
          <a:endParaRPr lang="es-MX" dirty="0"/>
        </a:p>
      </dgm:t>
    </dgm:pt>
    <dgm:pt modelId="{41EE9705-865F-43E7-8367-AEE719470F47}" type="parTrans" cxnId="{B3574C04-8CA6-452B-AA14-C2704D5B119F}">
      <dgm:prSet/>
      <dgm:spPr/>
      <dgm:t>
        <a:bodyPr/>
        <a:lstStyle/>
        <a:p>
          <a:endParaRPr lang="es-MX"/>
        </a:p>
      </dgm:t>
    </dgm:pt>
    <dgm:pt modelId="{C2699620-0D68-4622-9610-3F8F865265F7}" type="sibTrans" cxnId="{B3574C04-8CA6-452B-AA14-C2704D5B119F}">
      <dgm:prSet/>
      <dgm:spPr/>
      <dgm:t>
        <a:bodyPr/>
        <a:lstStyle/>
        <a:p>
          <a:endParaRPr lang="es-MX"/>
        </a:p>
      </dgm:t>
    </dgm:pt>
    <dgm:pt modelId="{762F23CD-FECD-4694-B471-01D7F982DE1B}">
      <dgm:prSet phldrT="[Texto]"/>
      <dgm:spPr/>
      <dgm:t>
        <a:bodyPr/>
        <a:lstStyle/>
        <a:p>
          <a:r>
            <a:rPr lang="es-MX" dirty="0" smtClean="0"/>
            <a:t>CRITERIO</a:t>
          </a:r>
        </a:p>
        <a:p>
          <a:r>
            <a:rPr lang="es-MX" dirty="0" smtClean="0"/>
            <a:t>E</a:t>
          </a:r>
          <a:endParaRPr lang="es-MX" dirty="0"/>
        </a:p>
      </dgm:t>
    </dgm:pt>
    <dgm:pt modelId="{0ADD7125-C2E1-437B-8D26-398F3CCC3BC5}" type="parTrans" cxnId="{7A2255CE-3D81-4B0E-ADB2-0ADFB92B1B70}">
      <dgm:prSet/>
      <dgm:spPr/>
      <dgm:t>
        <a:bodyPr/>
        <a:lstStyle/>
        <a:p>
          <a:endParaRPr lang="es-MX"/>
        </a:p>
      </dgm:t>
    </dgm:pt>
    <dgm:pt modelId="{1DDD9360-566F-4A47-BED9-2D8CE571EFF2}" type="sibTrans" cxnId="{7A2255CE-3D81-4B0E-ADB2-0ADFB92B1B70}">
      <dgm:prSet/>
      <dgm:spPr/>
      <dgm:t>
        <a:bodyPr/>
        <a:lstStyle/>
        <a:p>
          <a:endParaRPr lang="es-MX"/>
        </a:p>
      </dgm:t>
    </dgm:pt>
    <dgm:pt modelId="{0A3507BD-6EF4-4F6D-8555-54DEB05732A2}">
      <dgm:prSet phldrT="[Texto]"/>
      <dgm:spPr/>
      <dgm:t>
        <a:bodyPr/>
        <a:lstStyle/>
        <a:p>
          <a:r>
            <a:rPr lang="es-MX" b="1" dirty="0" smtClean="0"/>
            <a:t>Deterioro</a:t>
          </a:r>
          <a:r>
            <a:rPr lang="es-MX" dirty="0" smtClean="0"/>
            <a:t>: el trastorno causa un deterioro clínicamente significativo en lo social, laboral u otras áreas importantes de la vida (por ejemplo responsabilidades domésticas).</a:t>
          </a:r>
          <a:endParaRPr lang="es-MX" dirty="0"/>
        </a:p>
      </dgm:t>
    </dgm:pt>
    <dgm:pt modelId="{55B1634E-7A1B-4235-9586-BF0DFA751898}" type="parTrans" cxnId="{CAF14897-9BED-4DF3-BDF8-D78ADC0BBDE8}">
      <dgm:prSet/>
      <dgm:spPr/>
      <dgm:t>
        <a:bodyPr/>
        <a:lstStyle/>
        <a:p>
          <a:endParaRPr lang="es-MX"/>
        </a:p>
      </dgm:t>
    </dgm:pt>
    <dgm:pt modelId="{20C1BB67-9A68-4513-933A-CEF4690F36DA}" type="sibTrans" cxnId="{CAF14897-9BED-4DF3-BDF8-D78ADC0BBDE8}">
      <dgm:prSet/>
      <dgm:spPr/>
      <dgm:t>
        <a:bodyPr/>
        <a:lstStyle/>
        <a:p>
          <a:endParaRPr lang="es-MX"/>
        </a:p>
      </dgm:t>
    </dgm:pt>
    <dgm:pt modelId="{B35AB8DE-8471-4102-BCAF-546F35AAC382}">
      <dgm:prSet phldrT="[Texto]"/>
      <dgm:spPr/>
      <dgm:t>
        <a:bodyPr/>
        <a:lstStyle/>
        <a:p>
          <a:r>
            <a:rPr lang="es-MX" dirty="0" smtClean="0"/>
            <a:t>CRITERIO</a:t>
          </a:r>
        </a:p>
        <a:p>
          <a:r>
            <a:rPr lang="es-MX" dirty="0" smtClean="0"/>
            <a:t>F</a:t>
          </a:r>
          <a:endParaRPr lang="es-MX" dirty="0"/>
        </a:p>
      </dgm:t>
    </dgm:pt>
    <dgm:pt modelId="{5A420094-2F4D-4861-9874-E03775080A17}" type="parTrans" cxnId="{C9832BCB-30CE-4335-BF6D-A7B540D819C9}">
      <dgm:prSet/>
      <dgm:spPr/>
      <dgm:t>
        <a:bodyPr/>
        <a:lstStyle/>
        <a:p>
          <a:endParaRPr lang="es-MX"/>
        </a:p>
      </dgm:t>
    </dgm:pt>
    <dgm:pt modelId="{535F2E91-5E47-422B-9171-3A74FC2E82B7}" type="sibTrans" cxnId="{C9832BCB-30CE-4335-BF6D-A7B540D819C9}">
      <dgm:prSet/>
      <dgm:spPr/>
      <dgm:t>
        <a:bodyPr/>
        <a:lstStyle/>
        <a:p>
          <a:endParaRPr lang="es-MX"/>
        </a:p>
      </dgm:t>
    </dgm:pt>
    <dgm:pt modelId="{4EA913C3-AEBC-4A8D-AE02-66B95B01A493}">
      <dgm:prSet phldrT="[Texto]"/>
      <dgm:spPr/>
      <dgm:t>
        <a:bodyPr/>
        <a:lstStyle/>
        <a:p>
          <a:r>
            <a:rPr lang="es-MX" b="1" dirty="0" smtClean="0"/>
            <a:t>Relación con otros trastornos mentales</a:t>
          </a:r>
          <a:r>
            <a:rPr lang="es-MX" dirty="0" smtClean="0"/>
            <a:t>: la sintomatología no se explica por un trastorno depresivo mayor, un trastorno por ansiedad generalizada o un trastorno por estrés postraumático.  </a:t>
          </a:r>
          <a:endParaRPr lang="es-MX" dirty="0"/>
        </a:p>
      </dgm:t>
    </dgm:pt>
    <dgm:pt modelId="{7497C6AC-6F1F-4B69-BDF5-F9C01845C046}" type="parTrans" cxnId="{03A2BC93-95E3-4B1D-A790-A43F0DCAF992}">
      <dgm:prSet/>
      <dgm:spPr/>
      <dgm:t>
        <a:bodyPr/>
        <a:lstStyle/>
        <a:p>
          <a:endParaRPr lang="es-MX"/>
        </a:p>
      </dgm:t>
    </dgm:pt>
    <dgm:pt modelId="{D48DD626-17F0-447E-87ED-574168C5C90B}" type="sibTrans" cxnId="{03A2BC93-95E3-4B1D-A790-A43F0DCAF992}">
      <dgm:prSet/>
      <dgm:spPr/>
      <dgm:t>
        <a:bodyPr/>
        <a:lstStyle/>
        <a:p>
          <a:endParaRPr lang="es-MX"/>
        </a:p>
      </dgm:t>
    </dgm:pt>
    <dgm:pt modelId="{68BFFEBE-FCFD-458A-BAE2-147C337ED349}" type="pres">
      <dgm:prSet presAssocID="{5E1F3C9A-ECE9-4273-B3E8-F3B118CC94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837024-1D50-4D92-B2E1-E44541D7B568}" type="pres">
      <dgm:prSet presAssocID="{7E4D84AF-5930-4409-AE39-160C71DE4D03}" presName="composite" presStyleCnt="0"/>
      <dgm:spPr/>
    </dgm:pt>
    <dgm:pt modelId="{4FF4DC99-65F6-4483-BF3A-7002058B5FDA}" type="pres">
      <dgm:prSet presAssocID="{7E4D84AF-5930-4409-AE39-160C71DE4D0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4AD429-F0A5-472C-82CD-DF6F3094410B}" type="pres">
      <dgm:prSet presAssocID="{7E4D84AF-5930-4409-AE39-160C71DE4D0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8A0831-6C4B-41EF-A991-9044EECFEAF1}" type="pres">
      <dgm:prSet presAssocID="{1018A39A-39F3-4DEC-A21C-615AEACE75BC}" presName="sp" presStyleCnt="0"/>
      <dgm:spPr/>
    </dgm:pt>
    <dgm:pt modelId="{142A87CB-F1D3-43EF-97E1-A25F5DA39B25}" type="pres">
      <dgm:prSet presAssocID="{762F23CD-FECD-4694-B471-01D7F982DE1B}" presName="composite" presStyleCnt="0"/>
      <dgm:spPr/>
    </dgm:pt>
    <dgm:pt modelId="{CA4C4EE5-25C4-46AE-BC7E-57A60439054E}" type="pres">
      <dgm:prSet presAssocID="{762F23CD-FECD-4694-B471-01D7F982DE1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DC9A7C-2BEB-432A-AFDB-A6592F3DFD24}" type="pres">
      <dgm:prSet presAssocID="{762F23CD-FECD-4694-B471-01D7F982DE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235BB6-3E5A-454B-945C-C1ECC69A51FD}" type="pres">
      <dgm:prSet presAssocID="{1DDD9360-566F-4A47-BED9-2D8CE571EFF2}" presName="sp" presStyleCnt="0"/>
      <dgm:spPr/>
    </dgm:pt>
    <dgm:pt modelId="{DD14BD7F-1BCB-4FE0-A68D-59F749905341}" type="pres">
      <dgm:prSet presAssocID="{B35AB8DE-8471-4102-BCAF-546F35AAC382}" presName="composite" presStyleCnt="0"/>
      <dgm:spPr/>
    </dgm:pt>
    <dgm:pt modelId="{5A624DE9-C2B2-419C-940D-DC0E91D8804C}" type="pres">
      <dgm:prSet presAssocID="{B35AB8DE-8471-4102-BCAF-546F35AAC3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7D82BC-A306-43CD-851F-26E38D4BECF3}" type="pres">
      <dgm:prSet presAssocID="{B35AB8DE-8471-4102-BCAF-546F35AAC38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AF14897-9BED-4DF3-BDF8-D78ADC0BBDE8}" srcId="{762F23CD-FECD-4694-B471-01D7F982DE1B}" destId="{0A3507BD-6EF4-4F6D-8555-54DEB05732A2}" srcOrd="0" destOrd="0" parTransId="{55B1634E-7A1B-4235-9586-BF0DFA751898}" sibTransId="{20C1BB67-9A68-4513-933A-CEF4690F36DA}"/>
    <dgm:cxn modelId="{0C3DD646-4DAA-48B4-A00D-B0B8DA25168C}" type="presOf" srcId="{749551D6-1885-4D2E-920D-E541D14EF793}" destId="{AD4AD429-F0A5-472C-82CD-DF6F3094410B}" srcOrd="0" destOrd="0" presId="urn:microsoft.com/office/officeart/2005/8/layout/chevron2"/>
    <dgm:cxn modelId="{03A2BC93-95E3-4B1D-A790-A43F0DCAF992}" srcId="{B35AB8DE-8471-4102-BCAF-546F35AAC382}" destId="{4EA913C3-AEBC-4A8D-AE02-66B95B01A493}" srcOrd="0" destOrd="0" parTransId="{7497C6AC-6F1F-4B69-BDF5-F9C01845C046}" sibTransId="{D48DD626-17F0-447E-87ED-574168C5C90B}"/>
    <dgm:cxn modelId="{C890BE53-0923-4B11-A2F8-E81A2A88FAEF}" type="presOf" srcId="{5E1F3C9A-ECE9-4273-B3E8-F3B118CC94F0}" destId="{68BFFEBE-FCFD-458A-BAE2-147C337ED349}" srcOrd="0" destOrd="0" presId="urn:microsoft.com/office/officeart/2005/8/layout/chevron2"/>
    <dgm:cxn modelId="{98AC1039-7BEF-4A6F-9C56-B6A6AE17C16A}" type="presOf" srcId="{B35AB8DE-8471-4102-BCAF-546F35AAC382}" destId="{5A624DE9-C2B2-419C-940D-DC0E91D8804C}" srcOrd="0" destOrd="0" presId="urn:microsoft.com/office/officeart/2005/8/layout/chevron2"/>
    <dgm:cxn modelId="{7A2255CE-3D81-4B0E-ADB2-0ADFB92B1B70}" srcId="{5E1F3C9A-ECE9-4273-B3E8-F3B118CC94F0}" destId="{762F23CD-FECD-4694-B471-01D7F982DE1B}" srcOrd="1" destOrd="0" parTransId="{0ADD7125-C2E1-437B-8D26-398F3CCC3BC5}" sibTransId="{1DDD9360-566F-4A47-BED9-2D8CE571EFF2}"/>
    <dgm:cxn modelId="{B3574C04-8CA6-452B-AA14-C2704D5B119F}" srcId="{7E4D84AF-5930-4409-AE39-160C71DE4D03}" destId="{749551D6-1885-4D2E-920D-E541D14EF793}" srcOrd="0" destOrd="0" parTransId="{41EE9705-865F-43E7-8367-AEE719470F47}" sibTransId="{C2699620-0D68-4622-9610-3F8F865265F7}"/>
    <dgm:cxn modelId="{CAB9401F-37AE-446C-BF70-F4F87DA4278C}" type="presOf" srcId="{762F23CD-FECD-4694-B471-01D7F982DE1B}" destId="{CA4C4EE5-25C4-46AE-BC7E-57A60439054E}" srcOrd="0" destOrd="0" presId="urn:microsoft.com/office/officeart/2005/8/layout/chevron2"/>
    <dgm:cxn modelId="{C9832BCB-30CE-4335-BF6D-A7B540D819C9}" srcId="{5E1F3C9A-ECE9-4273-B3E8-F3B118CC94F0}" destId="{B35AB8DE-8471-4102-BCAF-546F35AAC382}" srcOrd="2" destOrd="0" parTransId="{5A420094-2F4D-4861-9874-E03775080A17}" sibTransId="{535F2E91-5E47-422B-9171-3A74FC2E82B7}"/>
    <dgm:cxn modelId="{4773B0E1-23EB-439E-9403-104B358FC608}" type="presOf" srcId="{7E4D84AF-5930-4409-AE39-160C71DE4D03}" destId="{4FF4DC99-65F6-4483-BF3A-7002058B5FDA}" srcOrd="0" destOrd="0" presId="urn:microsoft.com/office/officeart/2005/8/layout/chevron2"/>
    <dgm:cxn modelId="{E2238DD7-C070-4704-AFA3-C892D29A75C1}" type="presOf" srcId="{0A3507BD-6EF4-4F6D-8555-54DEB05732A2}" destId="{2CDC9A7C-2BEB-432A-AFDB-A6592F3DFD24}" srcOrd="0" destOrd="0" presId="urn:microsoft.com/office/officeart/2005/8/layout/chevron2"/>
    <dgm:cxn modelId="{1CD2B4A3-5533-4816-9CBB-D86296D834C1}" type="presOf" srcId="{4EA913C3-AEBC-4A8D-AE02-66B95B01A493}" destId="{8D7D82BC-A306-43CD-851F-26E38D4BECF3}" srcOrd="0" destOrd="0" presId="urn:microsoft.com/office/officeart/2005/8/layout/chevron2"/>
    <dgm:cxn modelId="{2A24A0F7-7675-44BA-9856-271B88001442}" srcId="{5E1F3C9A-ECE9-4273-B3E8-F3B118CC94F0}" destId="{7E4D84AF-5930-4409-AE39-160C71DE4D03}" srcOrd="0" destOrd="0" parTransId="{8FB5350B-5667-428C-BA7E-E02B88CDDFD8}" sibTransId="{1018A39A-39F3-4DEC-A21C-615AEACE75BC}"/>
    <dgm:cxn modelId="{0147D2F1-2754-4C1F-8F45-8D66B9484B00}" type="presParOf" srcId="{68BFFEBE-FCFD-458A-BAE2-147C337ED349}" destId="{4B837024-1D50-4D92-B2E1-E44541D7B568}" srcOrd="0" destOrd="0" presId="urn:microsoft.com/office/officeart/2005/8/layout/chevron2"/>
    <dgm:cxn modelId="{9CFA3045-A223-4E8C-AD91-83C49D53A223}" type="presParOf" srcId="{4B837024-1D50-4D92-B2E1-E44541D7B568}" destId="{4FF4DC99-65F6-4483-BF3A-7002058B5FDA}" srcOrd="0" destOrd="0" presId="urn:microsoft.com/office/officeart/2005/8/layout/chevron2"/>
    <dgm:cxn modelId="{04A34FC9-D085-42FF-BD30-372B39F6787E}" type="presParOf" srcId="{4B837024-1D50-4D92-B2E1-E44541D7B568}" destId="{AD4AD429-F0A5-472C-82CD-DF6F3094410B}" srcOrd="1" destOrd="0" presId="urn:microsoft.com/office/officeart/2005/8/layout/chevron2"/>
    <dgm:cxn modelId="{F429B7EF-0E3B-4D70-8157-1181E61873A7}" type="presParOf" srcId="{68BFFEBE-FCFD-458A-BAE2-147C337ED349}" destId="{0A8A0831-6C4B-41EF-A991-9044EECFEAF1}" srcOrd="1" destOrd="0" presId="urn:microsoft.com/office/officeart/2005/8/layout/chevron2"/>
    <dgm:cxn modelId="{A3AA2A4D-A1F5-4B06-A07A-F8119DDEBA8D}" type="presParOf" srcId="{68BFFEBE-FCFD-458A-BAE2-147C337ED349}" destId="{142A87CB-F1D3-43EF-97E1-A25F5DA39B25}" srcOrd="2" destOrd="0" presId="urn:microsoft.com/office/officeart/2005/8/layout/chevron2"/>
    <dgm:cxn modelId="{4C40F578-37A9-446B-9CB4-E0C22CEA21D8}" type="presParOf" srcId="{142A87CB-F1D3-43EF-97E1-A25F5DA39B25}" destId="{CA4C4EE5-25C4-46AE-BC7E-57A60439054E}" srcOrd="0" destOrd="0" presId="urn:microsoft.com/office/officeart/2005/8/layout/chevron2"/>
    <dgm:cxn modelId="{4EA6E51F-72FC-418C-954D-A958027E0B0F}" type="presParOf" srcId="{142A87CB-F1D3-43EF-97E1-A25F5DA39B25}" destId="{2CDC9A7C-2BEB-432A-AFDB-A6592F3DFD24}" srcOrd="1" destOrd="0" presId="urn:microsoft.com/office/officeart/2005/8/layout/chevron2"/>
    <dgm:cxn modelId="{5F02FA86-7DD3-408E-A7BA-43A7408E735C}" type="presParOf" srcId="{68BFFEBE-FCFD-458A-BAE2-147C337ED349}" destId="{3F235BB6-3E5A-454B-945C-C1ECC69A51FD}" srcOrd="3" destOrd="0" presId="urn:microsoft.com/office/officeart/2005/8/layout/chevron2"/>
    <dgm:cxn modelId="{26CD251F-3613-467F-89B0-E7E26477158D}" type="presParOf" srcId="{68BFFEBE-FCFD-458A-BAE2-147C337ED349}" destId="{DD14BD7F-1BCB-4FE0-A68D-59F749905341}" srcOrd="4" destOrd="0" presId="urn:microsoft.com/office/officeart/2005/8/layout/chevron2"/>
    <dgm:cxn modelId="{D878A4C5-E5B5-4E3F-9F35-12F60EBAAF6D}" type="presParOf" srcId="{DD14BD7F-1BCB-4FE0-A68D-59F749905341}" destId="{5A624DE9-C2B2-419C-940D-DC0E91D8804C}" srcOrd="0" destOrd="0" presId="urn:microsoft.com/office/officeart/2005/8/layout/chevron2"/>
    <dgm:cxn modelId="{3A986319-C7B8-42B4-B9A7-E5E2D7DB6178}" type="presParOf" srcId="{DD14BD7F-1BCB-4FE0-A68D-59F749905341}" destId="{8D7D82BC-A306-43CD-851F-26E38D4BEC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6E821-CE2C-4F81-98EA-B71CDA017DFA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3836E2D-72A0-44BB-BFC4-B9D2318FC37D}">
      <dgm:prSet phldrT="[Texto]"/>
      <dgm:spPr/>
      <dgm:t>
        <a:bodyPr/>
        <a:lstStyle/>
        <a:p>
          <a:r>
            <a:rPr lang="es-MX" dirty="0" smtClean="0"/>
            <a:t>4</a:t>
          </a:r>
          <a:endParaRPr lang="es-MX" dirty="0"/>
        </a:p>
      </dgm:t>
    </dgm:pt>
    <dgm:pt modelId="{12C5075B-A4A9-48C6-AD76-8511D6307F5B}" type="parTrans" cxnId="{9C85918F-E7D3-438D-9D68-9CB2D1A1C539}">
      <dgm:prSet/>
      <dgm:spPr/>
      <dgm:t>
        <a:bodyPr/>
        <a:lstStyle/>
        <a:p>
          <a:endParaRPr lang="es-MX"/>
        </a:p>
      </dgm:t>
    </dgm:pt>
    <dgm:pt modelId="{5E4443B8-2FD2-41E1-B512-A73EE8B85FA7}" type="sibTrans" cxnId="{9C85918F-E7D3-438D-9D68-9CB2D1A1C539}">
      <dgm:prSet/>
      <dgm:spPr/>
      <dgm:t>
        <a:bodyPr/>
        <a:lstStyle/>
        <a:p>
          <a:endParaRPr lang="es-MX"/>
        </a:p>
      </dgm:t>
    </dgm:pt>
    <dgm:pt modelId="{CBB1EB0E-3341-4F4D-80F9-A1EACC79C5D9}">
      <dgm:prSet phldrT="[Texto]"/>
      <dgm:spPr/>
      <dgm:t>
        <a:bodyPr/>
        <a:lstStyle/>
        <a:p>
          <a:r>
            <a:rPr lang="es-MX" dirty="0" smtClean="0"/>
            <a:t>Entre un 10-20% de los dolientes desarrollan un duelo complicado </a:t>
          </a:r>
          <a:endParaRPr lang="es-MX" dirty="0"/>
        </a:p>
      </dgm:t>
    </dgm:pt>
    <dgm:pt modelId="{9F5D24AE-845F-4886-BB7A-F6B718DE9CCE}" type="parTrans" cxnId="{643A57FC-B4CA-4376-A1BB-E3F032CDCA01}">
      <dgm:prSet/>
      <dgm:spPr/>
      <dgm:t>
        <a:bodyPr/>
        <a:lstStyle/>
        <a:p>
          <a:endParaRPr lang="es-MX"/>
        </a:p>
      </dgm:t>
    </dgm:pt>
    <dgm:pt modelId="{E21B6CD3-AF6C-412A-AE91-F0FA54C98DD7}" type="sibTrans" cxnId="{643A57FC-B4CA-4376-A1BB-E3F032CDCA01}">
      <dgm:prSet/>
      <dgm:spPr/>
      <dgm:t>
        <a:bodyPr/>
        <a:lstStyle/>
        <a:p>
          <a:endParaRPr lang="es-MX"/>
        </a:p>
      </dgm:t>
    </dgm:pt>
    <dgm:pt modelId="{E5AE1B10-E0DC-47A9-8106-29BAF18AA90B}" type="pres">
      <dgm:prSet presAssocID="{F0A6E821-CE2C-4F81-98EA-B71CDA017D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0706AE4-79E7-4803-9593-3991AF5BB09E}" type="pres">
      <dgm:prSet presAssocID="{13836E2D-72A0-44BB-BFC4-B9D2318FC37D}" presName="composite" presStyleCnt="0"/>
      <dgm:spPr/>
    </dgm:pt>
    <dgm:pt modelId="{C8E8E484-E06B-44FA-B464-A973C9733EAB}" type="pres">
      <dgm:prSet presAssocID="{13836E2D-72A0-44BB-BFC4-B9D2318FC37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915728-BE30-4654-8EFD-41805F41E9FE}" type="pres">
      <dgm:prSet presAssocID="{13836E2D-72A0-44BB-BFC4-B9D2318FC37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F209E46-5574-433C-9C14-3F433A6A301A}" type="presOf" srcId="{F0A6E821-CE2C-4F81-98EA-B71CDA017DFA}" destId="{E5AE1B10-E0DC-47A9-8106-29BAF18AA90B}" srcOrd="0" destOrd="0" presId="urn:microsoft.com/office/officeart/2005/8/layout/chevron2"/>
    <dgm:cxn modelId="{5BD3ED21-657E-44CD-BF72-21B204046767}" type="presOf" srcId="{13836E2D-72A0-44BB-BFC4-B9D2318FC37D}" destId="{C8E8E484-E06B-44FA-B464-A973C9733EAB}" srcOrd="0" destOrd="0" presId="urn:microsoft.com/office/officeart/2005/8/layout/chevron2"/>
    <dgm:cxn modelId="{9C85918F-E7D3-438D-9D68-9CB2D1A1C539}" srcId="{F0A6E821-CE2C-4F81-98EA-B71CDA017DFA}" destId="{13836E2D-72A0-44BB-BFC4-B9D2318FC37D}" srcOrd="0" destOrd="0" parTransId="{12C5075B-A4A9-48C6-AD76-8511D6307F5B}" sibTransId="{5E4443B8-2FD2-41E1-B512-A73EE8B85FA7}"/>
    <dgm:cxn modelId="{643A57FC-B4CA-4376-A1BB-E3F032CDCA01}" srcId="{13836E2D-72A0-44BB-BFC4-B9D2318FC37D}" destId="{CBB1EB0E-3341-4F4D-80F9-A1EACC79C5D9}" srcOrd="0" destOrd="0" parTransId="{9F5D24AE-845F-4886-BB7A-F6B718DE9CCE}" sibTransId="{E21B6CD3-AF6C-412A-AE91-F0FA54C98DD7}"/>
    <dgm:cxn modelId="{E1D1655D-E829-4760-AF0B-FDB4A491648C}" type="presOf" srcId="{CBB1EB0E-3341-4F4D-80F9-A1EACC79C5D9}" destId="{BC915728-BE30-4654-8EFD-41805F41E9FE}" srcOrd="0" destOrd="0" presId="urn:microsoft.com/office/officeart/2005/8/layout/chevron2"/>
    <dgm:cxn modelId="{191BFD18-EE70-444A-99C7-423B51DD0B5D}" type="presParOf" srcId="{E5AE1B10-E0DC-47A9-8106-29BAF18AA90B}" destId="{B0706AE4-79E7-4803-9593-3991AF5BB09E}" srcOrd="0" destOrd="0" presId="urn:microsoft.com/office/officeart/2005/8/layout/chevron2"/>
    <dgm:cxn modelId="{5500857E-2C42-450B-918F-C4452AE75968}" type="presParOf" srcId="{B0706AE4-79E7-4803-9593-3991AF5BB09E}" destId="{C8E8E484-E06B-44FA-B464-A973C9733EAB}" srcOrd="0" destOrd="0" presId="urn:microsoft.com/office/officeart/2005/8/layout/chevron2"/>
    <dgm:cxn modelId="{B6CCECA4-F725-4800-B2B4-02F9A4965797}" type="presParOf" srcId="{B0706AE4-79E7-4803-9593-3991AF5BB09E}" destId="{BC915728-BE30-4654-8EFD-41805F41E9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8DE3A-B43F-4873-88F3-617C019D7E82}" type="doc">
      <dgm:prSet loTypeId="urn:microsoft.com/office/officeart/2005/8/layout/cycle2" loCatId="cycle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57C676-8CAC-49F5-950E-732E956D2CD2}">
      <dgm:prSet phldrT="[Texto]"/>
      <dgm:spPr/>
      <dgm:t>
        <a:bodyPr/>
        <a:lstStyle/>
        <a:p>
          <a:r>
            <a:rPr lang="es-ES" b="1" dirty="0" smtClean="0"/>
            <a:t>Duelo anticipado pre muerte </a:t>
          </a:r>
          <a:endParaRPr lang="es-ES" b="1" dirty="0"/>
        </a:p>
      </dgm:t>
    </dgm:pt>
    <dgm:pt modelId="{49E5B087-DB88-48F6-B71E-837EF9EEBADA}" type="parTrans" cxnId="{BF783B84-3EE3-4335-ACD2-75D1EF71AC41}">
      <dgm:prSet/>
      <dgm:spPr/>
      <dgm:t>
        <a:bodyPr/>
        <a:lstStyle/>
        <a:p>
          <a:endParaRPr lang="es-ES"/>
        </a:p>
      </dgm:t>
    </dgm:pt>
    <dgm:pt modelId="{B1C58FB2-26EB-48DA-9C7F-20371444489B}" type="sibTrans" cxnId="{BF783B84-3EE3-4335-ACD2-75D1EF71AC41}">
      <dgm:prSet/>
      <dgm:spPr/>
      <dgm:t>
        <a:bodyPr/>
        <a:lstStyle/>
        <a:p>
          <a:endParaRPr lang="es-ES"/>
        </a:p>
      </dgm:t>
    </dgm:pt>
    <dgm:pt modelId="{C8D084CC-4CBA-4AC2-9B66-F8D78103C1F2}">
      <dgm:prSet phldrT="[Texto]"/>
      <dgm:spPr/>
      <dgm:t>
        <a:bodyPr/>
        <a:lstStyle/>
        <a:p>
          <a:r>
            <a:rPr lang="es-ES" b="1" dirty="0" smtClean="0"/>
            <a:t>Duelo agudo muerte y peri muerte</a:t>
          </a:r>
          <a:endParaRPr lang="es-ES" b="1" dirty="0"/>
        </a:p>
      </dgm:t>
    </dgm:pt>
    <dgm:pt modelId="{FC002B0F-D1CF-488D-8F26-48EF92C10622}" type="parTrans" cxnId="{B66C7F3E-32CD-4721-919F-EB65043A0F28}">
      <dgm:prSet/>
      <dgm:spPr/>
      <dgm:t>
        <a:bodyPr/>
        <a:lstStyle/>
        <a:p>
          <a:endParaRPr lang="es-ES"/>
        </a:p>
      </dgm:t>
    </dgm:pt>
    <dgm:pt modelId="{9226BD76-0BEC-4709-8C3D-B106A9A5B4B7}" type="sibTrans" cxnId="{B66C7F3E-32CD-4721-919F-EB65043A0F28}">
      <dgm:prSet/>
      <dgm:spPr/>
      <dgm:t>
        <a:bodyPr/>
        <a:lstStyle/>
        <a:p>
          <a:endParaRPr lang="es-ES"/>
        </a:p>
      </dgm:t>
    </dgm:pt>
    <dgm:pt modelId="{0725D3FC-0E32-4E76-942F-732F325E4DE9}">
      <dgm:prSet phldrT="[Texto]"/>
      <dgm:spPr/>
      <dgm:t>
        <a:bodyPr/>
        <a:lstStyle/>
        <a:p>
          <a:r>
            <a:rPr lang="es-ES" b="1" dirty="0" smtClean="0"/>
            <a:t>Duelo intermedio meses a  1año </a:t>
          </a:r>
          <a:endParaRPr lang="es-ES" b="1" dirty="0"/>
        </a:p>
      </dgm:t>
    </dgm:pt>
    <dgm:pt modelId="{C5DC12E7-8CF9-485B-AFAD-5C9D10E454EA}" type="parTrans" cxnId="{480AFB18-ADDB-469B-898B-ED800A215BAA}">
      <dgm:prSet/>
      <dgm:spPr/>
      <dgm:t>
        <a:bodyPr/>
        <a:lstStyle/>
        <a:p>
          <a:endParaRPr lang="es-ES"/>
        </a:p>
      </dgm:t>
    </dgm:pt>
    <dgm:pt modelId="{F9585DB6-8D1F-41BE-B1C6-C3637F9CF45F}" type="sibTrans" cxnId="{480AFB18-ADDB-469B-898B-ED800A215BAA}">
      <dgm:prSet/>
      <dgm:spPr/>
      <dgm:t>
        <a:bodyPr/>
        <a:lstStyle/>
        <a:p>
          <a:endParaRPr lang="es-ES"/>
        </a:p>
      </dgm:t>
    </dgm:pt>
    <dgm:pt modelId="{E4138BBE-ED0E-4A9C-873A-881783EF3CEA}">
      <dgm:prSet phldrT="[Texto]"/>
      <dgm:spPr/>
      <dgm:t>
        <a:bodyPr/>
        <a:lstStyle/>
        <a:p>
          <a:r>
            <a:rPr lang="es-ES" b="1" dirty="0" smtClean="0"/>
            <a:t>Duelo temprano 1 a 3 meses</a:t>
          </a:r>
          <a:endParaRPr lang="es-ES" b="1" dirty="0"/>
        </a:p>
      </dgm:t>
    </dgm:pt>
    <dgm:pt modelId="{1129A7E2-0A27-46A9-9501-70A70D7A7DC4}" type="parTrans" cxnId="{C21F35C3-F1FE-46C7-9D1D-734CE26B4905}">
      <dgm:prSet/>
      <dgm:spPr/>
      <dgm:t>
        <a:bodyPr/>
        <a:lstStyle/>
        <a:p>
          <a:endParaRPr lang="es-MX"/>
        </a:p>
      </dgm:t>
    </dgm:pt>
    <dgm:pt modelId="{62B1BC21-B51B-47B4-A57F-5C14E941A5CA}" type="sibTrans" cxnId="{C21F35C3-F1FE-46C7-9D1D-734CE26B4905}">
      <dgm:prSet/>
      <dgm:spPr/>
      <dgm:t>
        <a:bodyPr/>
        <a:lstStyle/>
        <a:p>
          <a:endParaRPr lang="es-MX"/>
        </a:p>
      </dgm:t>
    </dgm:pt>
    <dgm:pt modelId="{6303E3CD-AA46-4801-B31F-096289DB4DB6}">
      <dgm:prSet phldrT="[Texto]"/>
      <dgm:spPr/>
      <dgm:t>
        <a:bodyPr/>
        <a:lstStyle/>
        <a:p>
          <a:r>
            <a:rPr lang="es-ES" b="1" dirty="0" smtClean="0"/>
            <a:t>Duelo tardío 1 a 4 años</a:t>
          </a:r>
          <a:endParaRPr lang="es-ES" b="1" dirty="0"/>
        </a:p>
      </dgm:t>
    </dgm:pt>
    <dgm:pt modelId="{E564180E-8E2E-430F-9998-B05560172C79}" type="parTrans" cxnId="{4F8AB2AF-F4A6-4B81-A13B-FF2730E4D9BC}">
      <dgm:prSet/>
      <dgm:spPr/>
      <dgm:t>
        <a:bodyPr/>
        <a:lstStyle/>
        <a:p>
          <a:endParaRPr lang="es-MX"/>
        </a:p>
      </dgm:t>
    </dgm:pt>
    <dgm:pt modelId="{E68D9360-C3FC-461A-A01C-5A642B09933F}" type="sibTrans" cxnId="{4F8AB2AF-F4A6-4B81-A13B-FF2730E4D9BC}">
      <dgm:prSet/>
      <dgm:spPr/>
      <dgm:t>
        <a:bodyPr/>
        <a:lstStyle/>
        <a:p>
          <a:endParaRPr lang="es-MX"/>
        </a:p>
      </dgm:t>
    </dgm:pt>
    <dgm:pt modelId="{1ACE4FEB-06E9-4525-BAF0-78D1A0946B0D}">
      <dgm:prSet phldrT="[Texto]"/>
      <dgm:spPr/>
      <dgm:t>
        <a:bodyPr/>
        <a:lstStyle/>
        <a:p>
          <a:r>
            <a:rPr lang="es-ES" b="1" dirty="0" smtClean="0"/>
            <a:t>Duelo latente  pre muerte continua</a:t>
          </a:r>
          <a:endParaRPr lang="es-ES" b="1" dirty="0"/>
        </a:p>
      </dgm:t>
    </dgm:pt>
    <dgm:pt modelId="{5F3358FE-1033-4B52-8D50-0829C5260000}" type="parTrans" cxnId="{EA6D6979-480B-4A91-9BA6-C5B0C58ADAC6}">
      <dgm:prSet/>
      <dgm:spPr/>
      <dgm:t>
        <a:bodyPr/>
        <a:lstStyle/>
        <a:p>
          <a:endParaRPr lang="es-MX"/>
        </a:p>
      </dgm:t>
    </dgm:pt>
    <dgm:pt modelId="{EB5F31C2-7C46-46D8-B59D-89A7DD14D722}" type="sibTrans" cxnId="{EA6D6979-480B-4A91-9BA6-C5B0C58ADAC6}">
      <dgm:prSet/>
      <dgm:spPr/>
      <dgm:t>
        <a:bodyPr/>
        <a:lstStyle/>
        <a:p>
          <a:endParaRPr lang="es-MX"/>
        </a:p>
      </dgm:t>
    </dgm:pt>
    <dgm:pt modelId="{06C03948-BB98-4AFB-A240-E05930B27C7E}" type="pres">
      <dgm:prSet presAssocID="{BF08DE3A-B43F-4873-88F3-617C019D7E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10A5785-96C6-4C9E-8933-D746ABB766E4}" type="pres">
      <dgm:prSet presAssocID="{A257C676-8CAC-49F5-950E-732E956D2C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84651B-7219-40FA-822C-4DA674B8E50C}" type="pres">
      <dgm:prSet presAssocID="{B1C58FB2-26EB-48DA-9C7F-20371444489B}" presName="sibTrans" presStyleLbl="sibTrans2D1" presStyleIdx="0" presStyleCnt="6"/>
      <dgm:spPr/>
      <dgm:t>
        <a:bodyPr/>
        <a:lstStyle/>
        <a:p>
          <a:endParaRPr lang="es-MX"/>
        </a:p>
      </dgm:t>
    </dgm:pt>
    <dgm:pt modelId="{E9995D7D-7826-412E-BBEB-F753BFD2B46B}" type="pres">
      <dgm:prSet presAssocID="{B1C58FB2-26EB-48DA-9C7F-20371444489B}" presName="connectorText" presStyleLbl="sibTrans2D1" presStyleIdx="0" presStyleCnt="6"/>
      <dgm:spPr/>
      <dgm:t>
        <a:bodyPr/>
        <a:lstStyle/>
        <a:p>
          <a:endParaRPr lang="es-MX"/>
        </a:p>
      </dgm:t>
    </dgm:pt>
    <dgm:pt modelId="{AB45EC39-638D-4A1F-94FA-AAA316D0A5BE}" type="pres">
      <dgm:prSet presAssocID="{C8D084CC-4CBA-4AC2-9B66-F8D78103C1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9E1D54-32A2-4E55-ACDE-CC41A0C609EC}" type="pres">
      <dgm:prSet presAssocID="{9226BD76-0BEC-4709-8C3D-B106A9A5B4B7}" presName="sibTrans" presStyleLbl="sibTrans2D1" presStyleIdx="1" presStyleCnt="6"/>
      <dgm:spPr/>
      <dgm:t>
        <a:bodyPr/>
        <a:lstStyle/>
        <a:p>
          <a:endParaRPr lang="es-MX"/>
        </a:p>
      </dgm:t>
    </dgm:pt>
    <dgm:pt modelId="{A9002D38-EA9E-48CA-9EA7-B76E83E6C7C3}" type="pres">
      <dgm:prSet presAssocID="{9226BD76-0BEC-4709-8C3D-B106A9A5B4B7}" presName="connectorText" presStyleLbl="sibTrans2D1" presStyleIdx="1" presStyleCnt="6"/>
      <dgm:spPr/>
      <dgm:t>
        <a:bodyPr/>
        <a:lstStyle/>
        <a:p>
          <a:endParaRPr lang="es-MX"/>
        </a:p>
      </dgm:t>
    </dgm:pt>
    <dgm:pt modelId="{0DB077A3-F540-4455-96CB-A2F0324863BE}" type="pres">
      <dgm:prSet presAssocID="{E4138BBE-ED0E-4A9C-873A-881783EF3CE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2C8879-BD41-4514-B64D-15FCBBBC9A60}" type="pres">
      <dgm:prSet presAssocID="{62B1BC21-B51B-47B4-A57F-5C14E941A5CA}" presName="sibTrans" presStyleLbl="sibTrans2D1" presStyleIdx="2" presStyleCnt="6"/>
      <dgm:spPr/>
      <dgm:t>
        <a:bodyPr/>
        <a:lstStyle/>
        <a:p>
          <a:endParaRPr lang="es-MX"/>
        </a:p>
      </dgm:t>
    </dgm:pt>
    <dgm:pt modelId="{A262ED03-15E2-4C67-98F2-9A6296D9D40B}" type="pres">
      <dgm:prSet presAssocID="{62B1BC21-B51B-47B4-A57F-5C14E941A5CA}" presName="connectorText" presStyleLbl="sibTrans2D1" presStyleIdx="2" presStyleCnt="6"/>
      <dgm:spPr/>
      <dgm:t>
        <a:bodyPr/>
        <a:lstStyle/>
        <a:p>
          <a:endParaRPr lang="es-MX"/>
        </a:p>
      </dgm:t>
    </dgm:pt>
    <dgm:pt modelId="{BEE8D7DB-BF44-4EAF-9C69-C30EE4C84C7D}" type="pres">
      <dgm:prSet presAssocID="{0725D3FC-0E32-4E76-942F-732F325E4D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EC3FA4-C232-41AB-A4E8-36E507536609}" type="pres">
      <dgm:prSet presAssocID="{F9585DB6-8D1F-41BE-B1C6-C3637F9CF45F}" presName="sibTrans" presStyleLbl="sibTrans2D1" presStyleIdx="3" presStyleCnt="6"/>
      <dgm:spPr/>
      <dgm:t>
        <a:bodyPr/>
        <a:lstStyle/>
        <a:p>
          <a:endParaRPr lang="es-MX"/>
        </a:p>
      </dgm:t>
    </dgm:pt>
    <dgm:pt modelId="{2375A66B-A242-4A41-BB65-34C962AF13A1}" type="pres">
      <dgm:prSet presAssocID="{F9585DB6-8D1F-41BE-B1C6-C3637F9CF45F}" presName="connectorText" presStyleLbl="sibTrans2D1" presStyleIdx="3" presStyleCnt="6"/>
      <dgm:spPr/>
      <dgm:t>
        <a:bodyPr/>
        <a:lstStyle/>
        <a:p>
          <a:endParaRPr lang="es-MX"/>
        </a:p>
      </dgm:t>
    </dgm:pt>
    <dgm:pt modelId="{09D2C33B-BFC8-4D3E-B219-82F9823F65D0}" type="pres">
      <dgm:prSet presAssocID="{6303E3CD-AA46-4801-B31F-096289DB4DB6}" presName="node" presStyleLbl="node1" presStyleIdx="4" presStyleCnt="6" custRadScaleRad="99190" custRadScaleInc="-41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9287E0-3EA1-4C8C-8A65-4F160C25682A}" type="pres">
      <dgm:prSet presAssocID="{E68D9360-C3FC-461A-A01C-5A642B09933F}" presName="sibTrans" presStyleLbl="sibTrans2D1" presStyleIdx="4" presStyleCnt="6"/>
      <dgm:spPr/>
      <dgm:t>
        <a:bodyPr/>
        <a:lstStyle/>
        <a:p>
          <a:endParaRPr lang="es-MX"/>
        </a:p>
      </dgm:t>
    </dgm:pt>
    <dgm:pt modelId="{661DE531-0190-4C8F-8903-D40DF2AB4252}" type="pres">
      <dgm:prSet presAssocID="{E68D9360-C3FC-461A-A01C-5A642B09933F}" presName="connectorText" presStyleLbl="sibTrans2D1" presStyleIdx="4" presStyleCnt="6"/>
      <dgm:spPr/>
      <dgm:t>
        <a:bodyPr/>
        <a:lstStyle/>
        <a:p>
          <a:endParaRPr lang="es-MX"/>
        </a:p>
      </dgm:t>
    </dgm:pt>
    <dgm:pt modelId="{B88A3B02-6951-4D7A-94EB-F72EA06FD645}" type="pres">
      <dgm:prSet presAssocID="{1ACE4FEB-06E9-4525-BAF0-78D1A0946B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E16992-CD09-4BCA-9040-550AD9A8A308}" type="pres">
      <dgm:prSet presAssocID="{EB5F31C2-7C46-46D8-B59D-89A7DD14D722}" presName="sibTrans" presStyleLbl="sibTrans2D1" presStyleIdx="5" presStyleCnt="6"/>
      <dgm:spPr/>
      <dgm:t>
        <a:bodyPr/>
        <a:lstStyle/>
        <a:p>
          <a:endParaRPr lang="es-MX"/>
        </a:p>
      </dgm:t>
    </dgm:pt>
    <dgm:pt modelId="{CEE14B85-8FC3-492D-A4F8-9FB46CEC9C0C}" type="pres">
      <dgm:prSet presAssocID="{EB5F31C2-7C46-46D8-B59D-89A7DD14D722}" presName="connectorText" presStyleLbl="sibTrans2D1" presStyleIdx="5" presStyleCnt="6"/>
      <dgm:spPr/>
      <dgm:t>
        <a:bodyPr/>
        <a:lstStyle/>
        <a:p>
          <a:endParaRPr lang="es-MX"/>
        </a:p>
      </dgm:t>
    </dgm:pt>
  </dgm:ptLst>
  <dgm:cxnLst>
    <dgm:cxn modelId="{56FBA8AC-D371-42DD-A0B0-7E5B7E7E0DC6}" type="presOf" srcId="{C8D084CC-4CBA-4AC2-9B66-F8D78103C1F2}" destId="{AB45EC39-638D-4A1F-94FA-AAA316D0A5BE}" srcOrd="0" destOrd="0" presId="urn:microsoft.com/office/officeart/2005/8/layout/cycle2"/>
    <dgm:cxn modelId="{B66C7F3E-32CD-4721-919F-EB65043A0F28}" srcId="{BF08DE3A-B43F-4873-88F3-617C019D7E82}" destId="{C8D084CC-4CBA-4AC2-9B66-F8D78103C1F2}" srcOrd="1" destOrd="0" parTransId="{FC002B0F-D1CF-488D-8F26-48EF92C10622}" sibTransId="{9226BD76-0BEC-4709-8C3D-B106A9A5B4B7}"/>
    <dgm:cxn modelId="{EA6D6979-480B-4A91-9BA6-C5B0C58ADAC6}" srcId="{BF08DE3A-B43F-4873-88F3-617C019D7E82}" destId="{1ACE4FEB-06E9-4525-BAF0-78D1A0946B0D}" srcOrd="5" destOrd="0" parTransId="{5F3358FE-1033-4B52-8D50-0829C5260000}" sibTransId="{EB5F31C2-7C46-46D8-B59D-89A7DD14D722}"/>
    <dgm:cxn modelId="{3869E980-D216-4486-9641-2F7E74963C42}" type="presOf" srcId="{6303E3CD-AA46-4801-B31F-096289DB4DB6}" destId="{09D2C33B-BFC8-4D3E-B219-82F9823F65D0}" srcOrd="0" destOrd="0" presId="urn:microsoft.com/office/officeart/2005/8/layout/cycle2"/>
    <dgm:cxn modelId="{A8FBEFFC-757E-4BED-80BD-57EC1B91D956}" type="presOf" srcId="{A257C676-8CAC-49F5-950E-732E956D2CD2}" destId="{E10A5785-96C6-4C9E-8933-D746ABB766E4}" srcOrd="0" destOrd="0" presId="urn:microsoft.com/office/officeart/2005/8/layout/cycle2"/>
    <dgm:cxn modelId="{22BBD7F1-E166-440E-BCE6-91BF843A1F4C}" type="presOf" srcId="{62B1BC21-B51B-47B4-A57F-5C14E941A5CA}" destId="{A262ED03-15E2-4C67-98F2-9A6296D9D40B}" srcOrd="1" destOrd="0" presId="urn:microsoft.com/office/officeart/2005/8/layout/cycle2"/>
    <dgm:cxn modelId="{A43A8A5D-5602-4AD0-A0E1-DE2249F5E4B0}" type="presOf" srcId="{EB5F31C2-7C46-46D8-B59D-89A7DD14D722}" destId="{CEE14B85-8FC3-492D-A4F8-9FB46CEC9C0C}" srcOrd="1" destOrd="0" presId="urn:microsoft.com/office/officeart/2005/8/layout/cycle2"/>
    <dgm:cxn modelId="{62C5A89E-8A65-4929-AEE5-A40660E09C29}" type="presOf" srcId="{EB5F31C2-7C46-46D8-B59D-89A7DD14D722}" destId="{25E16992-CD09-4BCA-9040-550AD9A8A308}" srcOrd="0" destOrd="0" presId="urn:microsoft.com/office/officeart/2005/8/layout/cycle2"/>
    <dgm:cxn modelId="{77FFF356-094F-4EDB-8AA5-D7A37DF5FD24}" type="presOf" srcId="{E4138BBE-ED0E-4A9C-873A-881783EF3CEA}" destId="{0DB077A3-F540-4455-96CB-A2F0324863BE}" srcOrd="0" destOrd="0" presId="urn:microsoft.com/office/officeart/2005/8/layout/cycle2"/>
    <dgm:cxn modelId="{415F7945-5A02-4423-B943-A288F5A48F67}" type="presOf" srcId="{9226BD76-0BEC-4709-8C3D-B106A9A5B4B7}" destId="{A9002D38-EA9E-48CA-9EA7-B76E83E6C7C3}" srcOrd="1" destOrd="0" presId="urn:microsoft.com/office/officeart/2005/8/layout/cycle2"/>
    <dgm:cxn modelId="{B8417758-3044-40CB-8A2B-12B9B962A62E}" type="presOf" srcId="{E68D9360-C3FC-461A-A01C-5A642B09933F}" destId="{661DE531-0190-4C8F-8903-D40DF2AB4252}" srcOrd="1" destOrd="0" presId="urn:microsoft.com/office/officeart/2005/8/layout/cycle2"/>
    <dgm:cxn modelId="{429C04AF-129F-4F38-9A8F-FE697D39C2FB}" type="presOf" srcId="{BF08DE3A-B43F-4873-88F3-617C019D7E82}" destId="{06C03948-BB98-4AFB-A240-E05930B27C7E}" srcOrd="0" destOrd="0" presId="urn:microsoft.com/office/officeart/2005/8/layout/cycle2"/>
    <dgm:cxn modelId="{638ECD1E-EBE2-4404-90F8-99211F61AAD0}" type="presOf" srcId="{0725D3FC-0E32-4E76-942F-732F325E4DE9}" destId="{BEE8D7DB-BF44-4EAF-9C69-C30EE4C84C7D}" srcOrd="0" destOrd="0" presId="urn:microsoft.com/office/officeart/2005/8/layout/cycle2"/>
    <dgm:cxn modelId="{480AFB18-ADDB-469B-898B-ED800A215BAA}" srcId="{BF08DE3A-B43F-4873-88F3-617C019D7E82}" destId="{0725D3FC-0E32-4E76-942F-732F325E4DE9}" srcOrd="3" destOrd="0" parTransId="{C5DC12E7-8CF9-485B-AFAD-5C9D10E454EA}" sibTransId="{F9585DB6-8D1F-41BE-B1C6-C3637F9CF45F}"/>
    <dgm:cxn modelId="{C21F35C3-F1FE-46C7-9D1D-734CE26B4905}" srcId="{BF08DE3A-B43F-4873-88F3-617C019D7E82}" destId="{E4138BBE-ED0E-4A9C-873A-881783EF3CEA}" srcOrd="2" destOrd="0" parTransId="{1129A7E2-0A27-46A9-9501-70A70D7A7DC4}" sibTransId="{62B1BC21-B51B-47B4-A57F-5C14E941A5CA}"/>
    <dgm:cxn modelId="{4F8AB2AF-F4A6-4B81-A13B-FF2730E4D9BC}" srcId="{BF08DE3A-B43F-4873-88F3-617C019D7E82}" destId="{6303E3CD-AA46-4801-B31F-096289DB4DB6}" srcOrd="4" destOrd="0" parTransId="{E564180E-8E2E-430F-9998-B05560172C79}" sibTransId="{E68D9360-C3FC-461A-A01C-5A642B09933F}"/>
    <dgm:cxn modelId="{B38DE1E5-03DA-4CD5-8D73-AADCB54D4161}" type="presOf" srcId="{62B1BC21-B51B-47B4-A57F-5C14E941A5CA}" destId="{0D2C8879-BD41-4514-B64D-15FCBBBC9A60}" srcOrd="0" destOrd="0" presId="urn:microsoft.com/office/officeart/2005/8/layout/cycle2"/>
    <dgm:cxn modelId="{BF783B84-3EE3-4335-ACD2-75D1EF71AC41}" srcId="{BF08DE3A-B43F-4873-88F3-617C019D7E82}" destId="{A257C676-8CAC-49F5-950E-732E956D2CD2}" srcOrd="0" destOrd="0" parTransId="{49E5B087-DB88-48F6-B71E-837EF9EEBADA}" sibTransId="{B1C58FB2-26EB-48DA-9C7F-20371444489B}"/>
    <dgm:cxn modelId="{EC0139EE-A71C-4DBD-9BE3-641393D2988B}" type="presOf" srcId="{E68D9360-C3FC-461A-A01C-5A642B09933F}" destId="{2B9287E0-3EA1-4C8C-8A65-4F160C25682A}" srcOrd="0" destOrd="0" presId="urn:microsoft.com/office/officeart/2005/8/layout/cycle2"/>
    <dgm:cxn modelId="{D17B711B-09DD-4FBE-921D-F6E5CB75FDD5}" type="presOf" srcId="{1ACE4FEB-06E9-4525-BAF0-78D1A0946B0D}" destId="{B88A3B02-6951-4D7A-94EB-F72EA06FD645}" srcOrd="0" destOrd="0" presId="urn:microsoft.com/office/officeart/2005/8/layout/cycle2"/>
    <dgm:cxn modelId="{F45572CD-17DB-4DC8-913A-38356F7D3AB7}" type="presOf" srcId="{F9585DB6-8D1F-41BE-B1C6-C3637F9CF45F}" destId="{2375A66B-A242-4A41-BB65-34C962AF13A1}" srcOrd="1" destOrd="0" presId="urn:microsoft.com/office/officeart/2005/8/layout/cycle2"/>
    <dgm:cxn modelId="{0B6CCE29-4780-4571-930B-904581B8A5F3}" type="presOf" srcId="{B1C58FB2-26EB-48DA-9C7F-20371444489B}" destId="{E9995D7D-7826-412E-BBEB-F753BFD2B46B}" srcOrd="1" destOrd="0" presId="urn:microsoft.com/office/officeart/2005/8/layout/cycle2"/>
    <dgm:cxn modelId="{42A07D6F-84A2-4981-B440-36A10E41EA93}" type="presOf" srcId="{9226BD76-0BEC-4709-8C3D-B106A9A5B4B7}" destId="{379E1D54-32A2-4E55-ACDE-CC41A0C609EC}" srcOrd="0" destOrd="0" presId="urn:microsoft.com/office/officeart/2005/8/layout/cycle2"/>
    <dgm:cxn modelId="{72548725-DC68-46DA-B1CA-2C4438326D0E}" type="presOf" srcId="{F9585DB6-8D1F-41BE-B1C6-C3637F9CF45F}" destId="{CEEC3FA4-C232-41AB-A4E8-36E507536609}" srcOrd="0" destOrd="0" presId="urn:microsoft.com/office/officeart/2005/8/layout/cycle2"/>
    <dgm:cxn modelId="{559ACD3D-4B68-402F-A243-79DC995B6347}" type="presOf" srcId="{B1C58FB2-26EB-48DA-9C7F-20371444489B}" destId="{1284651B-7219-40FA-822C-4DA674B8E50C}" srcOrd="0" destOrd="0" presId="urn:microsoft.com/office/officeart/2005/8/layout/cycle2"/>
    <dgm:cxn modelId="{EB7B19B0-B0C6-48F2-858D-8A0543009763}" type="presParOf" srcId="{06C03948-BB98-4AFB-A240-E05930B27C7E}" destId="{E10A5785-96C6-4C9E-8933-D746ABB766E4}" srcOrd="0" destOrd="0" presId="urn:microsoft.com/office/officeart/2005/8/layout/cycle2"/>
    <dgm:cxn modelId="{412AC6AA-4AC1-461D-BCDD-436ED11D7EAD}" type="presParOf" srcId="{06C03948-BB98-4AFB-A240-E05930B27C7E}" destId="{1284651B-7219-40FA-822C-4DA674B8E50C}" srcOrd="1" destOrd="0" presId="urn:microsoft.com/office/officeart/2005/8/layout/cycle2"/>
    <dgm:cxn modelId="{A0F3B611-1475-4F9C-A36C-190ED868C19B}" type="presParOf" srcId="{1284651B-7219-40FA-822C-4DA674B8E50C}" destId="{E9995D7D-7826-412E-BBEB-F753BFD2B46B}" srcOrd="0" destOrd="0" presId="urn:microsoft.com/office/officeart/2005/8/layout/cycle2"/>
    <dgm:cxn modelId="{F6539B6D-DAB8-4506-9BD6-2441124F1EF0}" type="presParOf" srcId="{06C03948-BB98-4AFB-A240-E05930B27C7E}" destId="{AB45EC39-638D-4A1F-94FA-AAA316D0A5BE}" srcOrd="2" destOrd="0" presId="urn:microsoft.com/office/officeart/2005/8/layout/cycle2"/>
    <dgm:cxn modelId="{5DFF2A49-94CE-4A14-AEBA-666B8E290CE4}" type="presParOf" srcId="{06C03948-BB98-4AFB-A240-E05930B27C7E}" destId="{379E1D54-32A2-4E55-ACDE-CC41A0C609EC}" srcOrd="3" destOrd="0" presId="urn:microsoft.com/office/officeart/2005/8/layout/cycle2"/>
    <dgm:cxn modelId="{6DB9060F-CB77-4A3A-A521-D3A2D23BAD70}" type="presParOf" srcId="{379E1D54-32A2-4E55-ACDE-CC41A0C609EC}" destId="{A9002D38-EA9E-48CA-9EA7-B76E83E6C7C3}" srcOrd="0" destOrd="0" presId="urn:microsoft.com/office/officeart/2005/8/layout/cycle2"/>
    <dgm:cxn modelId="{A7D95B92-2BFB-475B-AAAE-B8B853C25732}" type="presParOf" srcId="{06C03948-BB98-4AFB-A240-E05930B27C7E}" destId="{0DB077A3-F540-4455-96CB-A2F0324863BE}" srcOrd="4" destOrd="0" presId="urn:microsoft.com/office/officeart/2005/8/layout/cycle2"/>
    <dgm:cxn modelId="{320687E3-4B19-42B7-BAA6-0CDD33CD561E}" type="presParOf" srcId="{06C03948-BB98-4AFB-A240-E05930B27C7E}" destId="{0D2C8879-BD41-4514-B64D-15FCBBBC9A60}" srcOrd="5" destOrd="0" presId="urn:microsoft.com/office/officeart/2005/8/layout/cycle2"/>
    <dgm:cxn modelId="{1B49A882-5C03-4E74-996F-7ED28D68CD6A}" type="presParOf" srcId="{0D2C8879-BD41-4514-B64D-15FCBBBC9A60}" destId="{A262ED03-15E2-4C67-98F2-9A6296D9D40B}" srcOrd="0" destOrd="0" presId="urn:microsoft.com/office/officeart/2005/8/layout/cycle2"/>
    <dgm:cxn modelId="{B44D72D9-4FBB-4561-8E68-D538B39468C7}" type="presParOf" srcId="{06C03948-BB98-4AFB-A240-E05930B27C7E}" destId="{BEE8D7DB-BF44-4EAF-9C69-C30EE4C84C7D}" srcOrd="6" destOrd="0" presId="urn:microsoft.com/office/officeart/2005/8/layout/cycle2"/>
    <dgm:cxn modelId="{B88A74B8-450F-4776-8D60-A9EFCACDFB3C}" type="presParOf" srcId="{06C03948-BB98-4AFB-A240-E05930B27C7E}" destId="{CEEC3FA4-C232-41AB-A4E8-36E507536609}" srcOrd="7" destOrd="0" presId="urn:microsoft.com/office/officeart/2005/8/layout/cycle2"/>
    <dgm:cxn modelId="{5DB81472-146F-4799-92AE-3E7DDDF1EB0F}" type="presParOf" srcId="{CEEC3FA4-C232-41AB-A4E8-36E507536609}" destId="{2375A66B-A242-4A41-BB65-34C962AF13A1}" srcOrd="0" destOrd="0" presId="urn:microsoft.com/office/officeart/2005/8/layout/cycle2"/>
    <dgm:cxn modelId="{D1435BC9-6B82-4804-868A-3BA56A1B2166}" type="presParOf" srcId="{06C03948-BB98-4AFB-A240-E05930B27C7E}" destId="{09D2C33B-BFC8-4D3E-B219-82F9823F65D0}" srcOrd="8" destOrd="0" presId="urn:microsoft.com/office/officeart/2005/8/layout/cycle2"/>
    <dgm:cxn modelId="{4651D532-283C-4BE1-A20C-5EBB22649A39}" type="presParOf" srcId="{06C03948-BB98-4AFB-A240-E05930B27C7E}" destId="{2B9287E0-3EA1-4C8C-8A65-4F160C25682A}" srcOrd="9" destOrd="0" presId="urn:microsoft.com/office/officeart/2005/8/layout/cycle2"/>
    <dgm:cxn modelId="{AF6624D6-E99E-40BC-B675-22992F59C61E}" type="presParOf" srcId="{2B9287E0-3EA1-4C8C-8A65-4F160C25682A}" destId="{661DE531-0190-4C8F-8903-D40DF2AB4252}" srcOrd="0" destOrd="0" presId="urn:microsoft.com/office/officeart/2005/8/layout/cycle2"/>
    <dgm:cxn modelId="{D03BDF41-8013-4AF1-83E3-B6333CC7EC4E}" type="presParOf" srcId="{06C03948-BB98-4AFB-A240-E05930B27C7E}" destId="{B88A3B02-6951-4D7A-94EB-F72EA06FD645}" srcOrd="10" destOrd="0" presId="urn:microsoft.com/office/officeart/2005/8/layout/cycle2"/>
    <dgm:cxn modelId="{72980043-0E0E-43E5-AECF-5982145A832D}" type="presParOf" srcId="{06C03948-BB98-4AFB-A240-E05930B27C7E}" destId="{25E16992-CD09-4BCA-9040-550AD9A8A308}" srcOrd="11" destOrd="0" presId="urn:microsoft.com/office/officeart/2005/8/layout/cycle2"/>
    <dgm:cxn modelId="{8B77B55C-CAD9-4124-B433-A5C1AD68D997}" type="presParOf" srcId="{25E16992-CD09-4BCA-9040-550AD9A8A308}" destId="{CEE14B85-8FC3-492D-A4F8-9FB46CEC9C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ABF4C7-B923-48B8-BBDB-318D749D25D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750D0A2-2412-4329-AA4D-C30A5BD1A6F1}">
      <dgm:prSet phldrT="[Texto]"/>
      <dgm:spPr/>
      <dgm:t>
        <a:bodyPr/>
        <a:lstStyle/>
        <a:p>
          <a:r>
            <a:rPr lang="es-MX" dirty="0" smtClean="0"/>
            <a:t>80%, en consultas de dolientes respecto población general</a:t>
          </a:r>
          <a:endParaRPr lang="es-MX" dirty="0"/>
        </a:p>
      </dgm:t>
    </dgm:pt>
    <dgm:pt modelId="{5E734629-4467-4EB4-8DDF-C83AEAAFDA62}" type="parTrans" cxnId="{0CE0ABEC-6A73-41A4-B419-DEB10625DCC9}">
      <dgm:prSet/>
      <dgm:spPr/>
      <dgm:t>
        <a:bodyPr/>
        <a:lstStyle/>
        <a:p>
          <a:endParaRPr lang="es-MX"/>
        </a:p>
      </dgm:t>
    </dgm:pt>
    <dgm:pt modelId="{98CBC577-4B7F-4814-AE04-2EE48D4CF8EF}" type="sibTrans" cxnId="{0CE0ABEC-6A73-41A4-B419-DEB10625DCC9}">
      <dgm:prSet/>
      <dgm:spPr/>
      <dgm:t>
        <a:bodyPr/>
        <a:lstStyle/>
        <a:p>
          <a:endParaRPr lang="es-MX"/>
        </a:p>
      </dgm:t>
    </dgm:pt>
    <dgm:pt modelId="{2E9966E8-6098-40C0-9462-916BE45522BE}">
      <dgm:prSet phldrT="[Texto]"/>
      <dgm:spPr/>
      <dgm:t>
        <a:bodyPr/>
        <a:lstStyle/>
        <a:p>
          <a:r>
            <a:rPr lang="es-MX" dirty="0" smtClean="0"/>
            <a:t>63% de consultas de viudas en los 6 primeros meses </a:t>
          </a:r>
          <a:endParaRPr lang="es-MX" dirty="0"/>
        </a:p>
      </dgm:t>
    </dgm:pt>
    <dgm:pt modelId="{9770CADF-3EE2-4AC3-B389-24DB0072B4A1}" type="parTrans" cxnId="{B6F56228-C300-477A-9332-838C35D0F176}">
      <dgm:prSet/>
      <dgm:spPr/>
      <dgm:t>
        <a:bodyPr/>
        <a:lstStyle/>
        <a:p>
          <a:endParaRPr lang="es-MX"/>
        </a:p>
      </dgm:t>
    </dgm:pt>
    <dgm:pt modelId="{57984059-82C3-4A2F-A0AE-212FDACD7BDE}" type="sibTrans" cxnId="{B6F56228-C300-477A-9332-838C35D0F176}">
      <dgm:prSet/>
      <dgm:spPr/>
      <dgm:t>
        <a:bodyPr/>
        <a:lstStyle/>
        <a:p>
          <a:endParaRPr lang="es-MX"/>
        </a:p>
      </dgm:t>
    </dgm:pt>
    <dgm:pt modelId="{450B32F2-7D43-4F57-84A2-ACB7DB6C699F}">
      <dgm:prSet phldrT="[Texto]"/>
      <dgm:spPr/>
      <dgm:t>
        <a:bodyPr/>
        <a:lstStyle/>
        <a:p>
          <a:r>
            <a:rPr lang="es-MX" dirty="0" smtClean="0"/>
            <a:t>Cuatro veces las de viudos durante los 20 primeros meses </a:t>
          </a:r>
          <a:endParaRPr lang="es-MX" dirty="0"/>
        </a:p>
      </dgm:t>
    </dgm:pt>
    <dgm:pt modelId="{7555EF20-419A-4A17-A9A9-D68C8E6EA5B5}" type="parTrans" cxnId="{3F96383B-DDE2-4132-89FF-DC3A873D8FF2}">
      <dgm:prSet/>
      <dgm:spPr/>
      <dgm:t>
        <a:bodyPr/>
        <a:lstStyle/>
        <a:p>
          <a:endParaRPr lang="es-MX"/>
        </a:p>
      </dgm:t>
    </dgm:pt>
    <dgm:pt modelId="{C5B17FEE-6FFE-49B7-ACB7-E01604F885B2}" type="sibTrans" cxnId="{3F96383B-DDE2-4132-89FF-DC3A873D8FF2}">
      <dgm:prSet/>
      <dgm:spPr/>
      <dgm:t>
        <a:bodyPr/>
        <a:lstStyle/>
        <a:p>
          <a:endParaRPr lang="es-MX"/>
        </a:p>
      </dgm:t>
    </dgm:pt>
    <dgm:pt modelId="{57824987-DDF0-4316-B98E-D55A57555029}">
      <dgm:prSet phldrT="[Texto]"/>
      <dgm:spPr/>
      <dgm:t>
        <a:bodyPr/>
        <a:lstStyle/>
        <a:p>
          <a:r>
            <a:rPr lang="es-MX" dirty="0" smtClean="0"/>
            <a:t>Pérdida de las redes sociales (familiares, religiosos, vecinos, amigos, compañeros de trabajo, etc.). </a:t>
          </a:r>
          <a:endParaRPr lang="es-MX" dirty="0"/>
        </a:p>
      </dgm:t>
    </dgm:pt>
    <dgm:pt modelId="{65D67E6F-F39A-420C-AF6B-CF5F8D9E937B}" type="parTrans" cxnId="{DEEF2130-DDE8-44B9-B0FD-F6590C5985BA}">
      <dgm:prSet/>
      <dgm:spPr/>
      <dgm:t>
        <a:bodyPr/>
        <a:lstStyle/>
        <a:p>
          <a:endParaRPr lang="es-MX"/>
        </a:p>
      </dgm:t>
    </dgm:pt>
    <dgm:pt modelId="{440F7661-BDAB-4CC7-8BD8-5E6276A6C751}" type="sibTrans" cxnId="{DEEF2130-DDE8-44B9-B0FD-F6590C5985BA}">
      <dgm:prSet/>
      <dgm:spPr/>
      <dgm:t>
        <a:bodyPr/>
        <a:lstStyle/>
        <a:p>
          <a:endParaRPr lang="es-MX"/>
        </a:p>
      </dgm:t>
    </dgm:pt>
    <dgm:pt modelId="{702CDAEE-93AF-4D00-B71E-3C7EAB2759C5}">
      <dgm:prSet phldrT="[Texto]"/>
      <dgm:spPr/>
      <dgm:t>
        <a:bodyPr/>
        <a:lstStyle/>
        <a:p>
          <a:r>
            <a:rPr lang="es-MX" dirty="0" smtClean="0"/>
            <a:t>Mayor apoyo sanitario, incrementando el consumo de recursos </a:t>
          </a:r>
          <a:endParaRPr lang="es-MX" dirty="0"/>
        </a:p>
      </dgm:t>
    </dgm:pt>
    <dgm:pt modelId="{19CE9BB0-A92C-4DD3-B223-CB94A088C7F1}" type="parTrans" cxnId="{C891F796-E34B-4F6F-827F-EA5A97E805E2}">
      <dgm:prSet/>
      <dgm:spPr/>
      <dgm:t>
        <a:bodyPr/>
        <a:lstStyle/>
        <a:p>
          <a:endParaRPr lang="es-MX"/>
        </a:p>
      </dgm:t>
    </dgm:pt>
    <dgm:pt modelId="{9B8E1425-D6F2-4BFB-9F25-A27EBC4D3CB7}" type="sibTrans" cxnId="{C891F796-E34B-4F6F-827F-EA5A97E805E2}">
      <dgm:prSet/>
      <dgm:spPr/>
      <dgm:t>
        <a:bodyPr/>
        <a:lstStyle/>
        <a:p>
          <a:endParaRPr lang="es-MX"/>
        </a:p>
      </dgm:t>
    </dgm:pt>
    <dgm:pt modelId="{C534839E-762F-4522-989F-85F507A70CAA}" type="pres">
      <dgm:prSet presAssocID="{53ABF4C7-B923-48B8-BBDB-318D749D25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B21045C-3A61-41E7-819A-1E02E6255C22}" type="pres">
      <dgm:prSet presAssocID="{8750D0A2-2412-4329-AA4D-C30A5BD1A6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AEEA9A-CE74-40FC-9FF4-E2DDF929E6BE}" type="pres">
      <dgm:prSet presAssocID="{98CBC577-4B7F-4814-AE04-2EE48D4CF8EF}" presName="sibTrans" presStyleCnt="0"/>
      <dgm:spPr/>
    </dgm:pt>
    <dgm:pt modelId="{A32590D7-1062-4335-B836-BB3F283E31EF}" type="pres">
      <dgm:prSet presAssocID="{2E9966E8-6098-40C0-9462-916BE45522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0E07DB-3F60-45EE-BCBE-1F751D612F3A}" type="pres">
      <dgm:prSet presAssocID="{57984059-82C3-4A2F-A0AE-212FDACD7BDE}" presName="sibTrans" presStyleCnt="0"/>
      <dgm:spPr/>
    </dgm:pt>
    <dgm:pt modelId="{278A9B5C-AD2B-4647-97B5-5F86D8F58595}" type="pres">
      <dgm:prSet presAssocID="{450B32F2-7D43-4F57-84A2-ACB7DB6C69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FFD08D-9B36-42DE-8AA7-8F32434EA044}" type="pres">
      <dgm:prSet presAssocID="{C5B17FEE-6FFE-49B7-ACB7-E01604F885B2}" presName="sibTrans" presStyleCnt="0"/>
      <dgm:spPr/>
    </dgm:pt>
    <dgm:pt modelId="{460C8810-CA08-4552-934D-BD5CDA7A6114}" type="pres">
      <dgm:prSet presAssocID="{57824987-DDF0-4316-B98E-D55A575550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7F90A7-E4EE-4D85-81A1-E14DE5FAE0AF}" type="pres">
      <dgm:prSet presAssocID="{440F7661-BDAB-4CC7-8BD8-5E6276A6C751}" presName="sibTrans" presStyleCnt="0"/>
      <dgm:spPr/>
    </dgm:pt>
    <dgm:pt modelId="{81E7AF8B-C1FC-4D89-8D05-0C76F198E3B0}" type="pres">
      <dgm:prSet presAssocID="{702CDAEE-93AF-4D00-B71E-3C7EAB2759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F96383B-DDE2-4132-89FF-DC3A873D8FF2}" srcId="{53ABF4C7-B923-48B8-BBDB-318D749D25DC}" destId="{450B32F2-7D43-4F57-84A2-ACB7DB6C699F}" srcOrd="2" destOrd="0" parTransId="{7555EF20-419A-4A17-A9A9-D68C8E6EA5B5}" sibTransId="{C5B17FEE-6FFE-49B7-ACB7-E01604F885B2}"/>
    <dgm:cxn modelId="{B4A92D29-50F9-4D96-B879-94E9840C95D1}" type="presOf" srcId="{53ABF4C7-B923-48B8-BBDB-318D749D25DC}" destId="{C534839E-762F-4522-989F-85F507A70CAA}" srcOrd="0" destOrd="0" presId="urn:microsoft.com/office/officeart/2005/8/layout/default"/>
    <dgm:cxn modelId="{78356385-05C6-469A-B9A5-7F2872B0AD68}" type="presOf" srcId="{2E9966E8-6098-40C0-9462-916BE45522BE}" destId="{A32590D7-1062-4335-B836-BB3F283E31EF}" srcOrd="0" destOrd="0" presId="urn:microsoft.com/office/officeart/2005/8/layout/default"/>
    <dgm:cxn modelId="{0CE0ABEC-6A73-41A4-B419-DEB10625DCC9}" srcId="{53ABF4C7-B923-48B8-BBDB-318D749D25DC}" destId="{8750D0A2-2412-4329-AA4D-C30A5BD1A6F1}" srcOrd="0" destOrd="0" parTransId="{5E734629-4467-4EB4-8DDF-C83AEAAFDA62}" sibTransId="{98CBC577-4B7F-4814-AE04-2EE48D4CF8EF}"/>
    <dgm:cxn modelId="{4132A30A-BC00-4664-B337-800F0EB09FDD}" type="presOf" srcId="{702CDAEE-93AF-4D00-B71E-3C7EAB2759C5}" destId="{81E7AF8B-C1FC-4D89-8D05-0C76F198E3B0}" srcOrd="0" destOrd="0" presId="urn:microsoft.com/office/officeart/2005/8/layout/default"/>
    <dgm:cxn modelId="{C891F796-E34B-4F6F-827F-EA5A97E805E2}" srcId="{53ABF4C7-B923-48B8-BBDB-318D749D25DC}" destId="{702CDAEE-93AF-4D00-B71E-3C7EAB2759C5}" srcOrd="4" destOrd="0" parTransId="{19CE9BB0-A92C-4DD3-B223-CB94A088C7F1}" sibTransId="{9B8E1425-D6F2-4BFB-9F25-A27EBC4D3CB7}"/>
    <dgm:cxn modelId="{B6F56228-C300-477A-9332-838C35D0F176}" srcId="{53ABF4C7-B923-48B8-BBDB-318D749D25DC}" destId="{2E9966E8-6098-40C0-9462-916BE45522BE}" srcOrd="1" destOrd="0" parTransId="{9770CADF-3EE2-4AC3-B389-24DB0072B4A1}" sibTransId="{57984059-82C3-4A2F-A0AE-212FDACD7BDE}"/>
    <dgm:cxn modelId="{B8939A04-07CF-4254-BF56-949B87191037}" type="presOf" srcId="{57824987-DDF0-4316-B98E-D55A57555029}" destId="{460C8810-CA08-4552-934D-BD5CDA7A6114}" srcOrd="0" destOrd="0" presId="urn:microsoft.com/office/officeart/2005/8/layout/default"/>
    <dgm:cxn modelId="{ED57E6DC-30D2-4AA9-8B8B-1B38EE33EE4A}" type="presOf" srcId="{450B32F2-7D43-4F57-84A2-ACB7DB6C699F}" destId="{278A9B5C-AD2B-4647-97B5-5F86D8F58595}" srcOrd="0" destOrd="0" presId="urn:microsoft.com/office/officeart/2005/8/layout/default"/>
    <dgm:cxn modelId="{97AEA7DD-AFB1-43A9-AC15-C35103474ADF}" type="presOf" srcId="{8750D0A2-2412-4329-AA4D-C30A5BD1A6F1}" destId="{7B21045C-3A61-41E7-819A-1E02E6255C22}" srcOrd="0" destOrd="0" presId="urn:microsoft.com/office/officeart/2005/8/layout/default"/>
    <dgm:cxn modelId="{DEEF2130-DDE8-44B9-B0FD-F6590C5985BA}" srcId="{53ABF4C7-B923-48B8-BBDB-318D749D25DC}" destId="{57824987-DDF0-4316-B98E-D55A57555029}" srcOrd="3" destOrd="0" parTransId="{65D67E6F-F39A-420C-AF6B-CF5F8D9E937B}" sibTransId="{440F7661-BDAB-4CC7-8BD8-5E6276A6C751}"/>
    <dgm:cxn modelId="{757E17CE-A1B1-4416-B4F1-69F6C3B8EDBA}" type="presParOf" srcId="{C534839E-762F-4522-989F-85F507A70CAA}" destId="{7B21045C-3A61-41E7-819A-1E02E6255C22}" srcOrd="0" destOrd="0" presId="urn:microsoft.com/office/officeart/2005/8/layout/default"/>
    <dgm:cxn modelId="{9A0D902C-F7B4-4494-9BC4-B4531BC15B52}" type="presParOf" srcId="{C534839E-762F-4522-989F-85F507A70CAA}" destId="{38AEEA9A-CE74-40FC-9FF4-E2DDF929E6BE}" srcOrd="1" destOrd="0" presId="urn:microsoft.com/office/officeart/2005/8/layout/default"/>
    <dgm:cxn modelId="{A41FD7D6-FDD9-472F-B321-D523484F5132}" type="presParOf" srcId="{C534839E-762F-4522-989F-85F507A70CAA}" destId="{A32590D7-1062-4335-B836-BB3F283E31EF}" srcOrd="2" destOrd="0" presId="urn:microsoft.com/office/officeart/2005/8/layout/default"/>
    <dgm:cxn modelId="{C1432F30-C744-4F44-9A44-221BC210B68C}" type="presParOf" srcId="{C534839E-762F-4522-989F-85F507A70CAA}" destId="{540E07DB-3F60-45EE-BCBE-1F751D612F3A}" srcOrd="3" destOrd="0" presId="urn:microsoft.com/office/officeart/2005/8/layout/default"/>
    <dgm:cxn modelId="{2BE8B560-89EB-4638-809C-B8D580241B3A}" type="presParOf" srcId="{C534839E-762F-4522-989F-85F507A70CAA}" destId="{278A9B5C-AD2B-4647-97B5-5F86D8F58595}" srcOrd="4" destOrd="0" presId="urn:microsoft.com/office/officeart/2005/8/layout/default"/>
    <dgm:cxn modelId="{B59E953D-15D4-4701-AFB0-2255D4E06900}" type="presParOf" srcId="{C534839E-762F-4522-989F-85F507A70CAA}" destId="{3DFFD08D-9B36-42DE-8AA7-8F32434EA044}" srcOrd="5" destOrd="0" presId="urn:microsoft.com/office/officeart/2005/8/layout/default"/>
    <dgm:cxn modelId="{FB0627E2-715C-45DE-813E-18242F74B765}" type="presParOf" srcId="{C534839E-762F-4522-989F-85F507A70CAA}" destId="{460C8810-CA08-4552-934D-BD5CDA7A6114}" srcOrd="6" destOrd="0" presId="urn:microsoft.com/office/officeart/2005/8/layout/default"/>
    <dgm:cxn modelId="{3859A567-EE7D-44EB-83C6-40FA7AD15F8C}" type="presParOf" srcId="{C534839E-762F-4522-989F-85F507A70CAA}" destId="{D17F90A7-E4EE-4D85-81A1-E14DE5FAE0AF}" srcOrd="7" destOrd="0" presId="urn:microsoft.com/office/officeart/2005/8/layout/default"/>
    <dgm:cxn modelId="{6E9269BC-64F3-45AB-8263-66C27249A095}" type="presParOf" srcId="{C534839E-762F-4522-989F-85F507A70CAA}" destId="{81E7AF8B-C1FC-4D89-8D05-0C76F198E3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2640C3-6B6F-4BFF-9EFA-C4E793FB195A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6983D22-70BC-4CCD-B672-7C5744418E78}">
      <dgm:prSet phldrT="[Texto]"/>
      <dgm:spPr/>
      <dgm:t>
        <a:bodyPr/>
        <a:lstStyle/>
        <a:p>
          <a:r>
            <a:rPr lang="en-US" dirty="0" err="1" smtClean="0"/>
            <a:t>Personalidad</a:t>
          </a:r>
          <a:r>
            <a:rPr lang="en-US" dirty="0" smtClean="0"/>
            <a:t> </a:t>
          </a:r>
          <a:r>
            <a:rPr lang="en-US" dirty="0" err="1" smtClean="0"/>
            <a:t>madura</a:t>
          </a:r>
          <a:r>
            <a:rPr lang="en-US" dirty="0" smtClean="0"/>
            <a:t> e </a:t>
          </a:r>
          <a:r>
            <a:rPr lang="en-US" dirty="0" err="1" smtClean="0"/>
            <a:t>independiente</a:t>
          </a:r>
          <a:endParaRPr lang="es-MX" dirty="0"/>
        </a:p>
      </dgm:t>
    </dgm:pt>
    <dgm:pt modelId="{A40B9074-FCE3-437D-B39C-0EAB9B48D2D1}" type="parTrans" cxnId="{7C60564A-DF0D-44DC-94DB-7740B2A06405}">
      <dgm:prSet/>
      <dgm:spPr/>
      <dgm:t>
        <a:bodyPr/>
        <a:lstStyle/>
        <a:p>
          <a:endParaRPr lang="es-MX"/>
        </a:p>
      </dgm:t>
    </dgm:pt>
    <dgm:pt modelId="{6C62DA7A-2BE9-4993-8FC8-F6FAF10FDC27}" type="sibTrans" cxnId="{7C60564A-DF0D-44DC-94DB-7740B2A06405}">
      <dgm:prSet/>
      <dgm:spPr/>
      <dgm:t>
        <a:bodyPr/>
        <a:lstStyle/>
        <a:p>
          <a:endParaRPr lang="es-MX"/>
        </a:p>
      </dgm:t>
    </dgm:pt>
    <dgm:pt modelId="{9EC11653-7DE0-4C8F-A1C6-490FECC2F941}">
      <dgm:prSet phldrT="[Texto]"/>
      <dgm:spPr/>
      <dgm:t>
        <a:bodyPr/>
        <a:lstStyle/>
        <a:p>
          <a:r>
            <a:rPr lang="es-MX" dirty="0" smtClean="0"/>
            <a:t>Capacidad de comprensión de los otros, ser capaz de sentir empatía</a:t>
          </a:r>
          <a:endParaRPr lang="es-MX" dirty="0"/>
        </a:p>
      </dgm:t>
    </dgm:pt>
    <dgm:pt modelId="{42E973A2-0536-46E5-BBC9-16BA64B2F8B9}" type="parTrans" cxnId="{ABF71A00-CC02-4A97-9251-1F1B978B46F1}">
      <dgm:prSet/>
      <dgm:spPr/>
      <dgm:t>
        <a:bodyPr/>
        <a:lstStyle/>
        <a:p>
          <a:endParaRPr lang="es-MX"/>
        </a:p>
      </dgm:t>
    </dgm:pt>
    <dgm:pt modelId="{B064DED2-B903-4D52-BBB1-6896606664D7}" type="sibTrans" cxnId="{ABF71A00-CC02-4A97-9251-1F1B978B46F1}">
      <dgm:prSet/>
      <dgm:spPr/>
      <dgm:t>
        <a:bodyPr/>
        <a:lstStyle/>
        <a:p>
          <a:endParaRPr lang="es-MX"/>
        </a:p>
      </dgm:t>
    </dgm:pt>
    <dgm:pt modelId="{07ED1B2B-ECCD-4AC8-AB23-80EE07524919}">
      <dgm:prSet phldrT="[Texto]"/>
      <dgm:spPr/>
      <dgm:t>
        <a:bodyPr/>
        <a:lstStyle/>
        <a:p>
          <a:r>
            <a:rPr lang="es-MX" dirty="0" smtClean="0"/>
            <a:t>Visión optimista de la vida. </a:t>
          </a:r>
          <a:r>
            <a:rPr lang="en-US" dirty="0" err="1" smtClean="0"/>
            <a:t>Habilidades</a:t>
          </a:r>
          <a:r>
            <a:rPr lang="en-US" dirty="0" smtClean="0"/>
            <a:t> </a:t>
          </a:r>
          <a:r>
            <a:rPr lang="en-US" dirty="0" err="1" smtClean="0"/>
            <a:t>sociales</a:t>
          </a:r>
          <a:r>
            <a:rPr lang="en-US" dirty="0" smtClean="0"/>
            <a:t>, amigos, </a:t>
          </a:r>
          <a:r>
            <a:rPr lang="en-US" dirty="0" err="1" smtClean="0"/>
            <a:t>etc</a:t>
          </a:r>
          <a:r>
            <a:rPr lang="es-MX" dirty="0" smtClean="0"/>
            <a:t> </a:t>
          </a:r>
          <a:endParaRPr lang="es-MX" dirty="0"/>
        </a:p>
      </dgm:t>
    </dgm:pt>
    <dgm:pt modelId="{9A01BFCD-983F-495E-9B8D-5E126D7E3185}" type="parTrans" cxnId="{52FCB767-EAAB-4AA7-8E4A-7C2525DE59CE}">
      <dgm:prSet/>
      <dgm:spPr/>
      <dgm:t>
        <a:bodyPr/>
        <a:lstStyle/>
        <a:p>
          <a:endParaRPr lang="es-MX"/>
        </a:p>
      </dgm:t>
    </dgm:pt>
    <dgm:pt modelId="{A9DA71A3-115B-483D-906F-3F70F0629D2C}" type="sibTrans" cxnId="{52FCB767-EAAB-4AA7-8E4A-7C2525DE59CE}">
      <dgm:prSet/>
      <dgm:spPr/>
      <dgm:t>
        <a:bodyPr/>
        <a:lstStyle/>
        <a:p>
          <a:endParaRPr lang="es-MX"/>
        </a:p>
      </dgm:t>
    </dgm:pt>
    <dgm:pt modelId="{A910DC30-CFF1-4F27-9A11-43FA7A6B1F6E}">
      <dgm:prSet phldrT="[Texto]"/>
      <dgm:spPr/>
      <dgm:t>
        <a:bodyPr/>
        <a:lstStyle/>
        <a:p>
          <a:r>
            <a:rPr lang="en-US" dirty="0" err="1" smtClean="0"/>
            <a:t>Tolerancia</a:t>
          </a:r>
          <a:r>
            <a:rPr lang="en-US" dirty="0" smtClean="0"/>
            <a:t> a las </a:t>
          </a:r>
          <a:r>
            <a:rPr lang="en-US" dirty="0" err="1" smtClean="0"/>
            <a:t>adversidades</a:t>
          </a:r>
          <a:r>
            <a:rPr lang="en-US" dirty="0" smtClean="0"/>
            <a:t>. </a:t>
          </a:r>
          <a:endParaRPr lang="es-MX" dirty="0"/>
        </a:p>
      </dgm:t>
    </dgm:pt>
    <dgm:pt modelId="{C2AD1869-8095-48F7-AA98-C17C3BD9C72B}" type="parTrans" cxnId="{A24BA404-1B80-4094-8741-6EA2756EA8AA}">
      <dgm:prSet/>
      <dgm:spPr/>
      <dgm:t>
        <a:bodyPr/>
        <a:lstStyle/>
        <a:p>
          <a:endParaRPr lang="es-MX"/>
        </a:p>
      </dgm:t>
    </dgm:pt>
    <dgm:pt modelId="{3E8DB095-55D7-4A98-8368-F4D78F13E18D}" type="sibTrans" cxnId="{A24BA404-1B80-4094-8741-6EA2756EA8AA}">
      <dgm:prSet/>
      <dgm:spPr/>
      <dgm:t>
        <a:bodyPr/>
        <a:lstStyle/>
        <a:p>
          <a:endParaRPr lang="es-MX"/>
        </a:p>
      </dgm:t>
    </dgm:pt>
    <dgm:pt modelId="{4FD8243A-CBF2-4E0F-AC86-4948BD566CC9}">
      <dgm:prSet phldrT="[Texto]"/>
      <dgm:spPr/>
      <dgm:t>
        <a:bodyPr/>
        <a:lstStyle/>
        <a:p>
          <a:r>
            <a:rPr lang="es-MX" dirty="0" smtClean="0"/>
            <a:t>Entorno familiar que permita la expresión de sentimientos</a:t>
          </a:r>
          <a:endParaRPr lang="es-MX" dirty="0"/>
        </a:p>
      </dgm:t>
    </dgm:pt>
    <dgm:pt modelId="{0653185F-7BF8-4B87-A014-6F263E6D2351}" type="parTrans" cxnId="{7DA10C31-9563-4DFE-8767-635C3EEC408B}">
      <dgm:prSet/>
      <dgm:spPr/>
      <dgm:t>
        <a:bodyPr/>
        <a:lstStyle/>
        <a:p>
          <a:endParaRPr lang="es-MX"/>
        </a:p>
      </dgm:t>
    </dgm:pt>
    <dgm:pt modelId="{A24B9546-C06D-4BF8-9D95-D3C627E7AFA0}" type="sibTrans" cxnId="{7DA10C31-9563-4DFE-8767-635C3EEC408B}">
      <dgm:prSet/>
      <dgm:spPr/>
      <dgm:t>
        <a:bodyPr/>
        <a:lstStyle/>
        <a:p>
          <a:endParaRPr lang="es-MX"/>
        </a:p>
      </dgm:t>
    </dgm:pt>
    <dgm:pt modelId="{77FC8CF9-9948-438E-B334-7E2206440C95}">
      <dgm:prSet/>
      <dgm:spPr/>
      <dgm:t>
        <a:bodyPr/>
        <a:lstStyle/>
        <a:p>
          <a:r>
            <a:rPr lang="es-MX" dirty="0" smtClean="0"/>
            <a:t>Ser capaz de expresar pensamientos, sentimientos y emociones </a:t>
          </a:r>
          <a:endParaRPr lang="es-MX" dirty="0"/>
        </a:p>
      </dgm:t>
    </dgm:pt>
    <dgm:pt modelId="{4404BC4B-1393-43FC-9729-3B19C7EC4037}" type="parTrans" cxnId="{A4BEF268-1879-4028-A8BA-875E6BFDA7B5}">
      <dgm:prSet/>
      <dgm:spPr/>
      <dgm:t>
        <a:bodyPr/>
        <a:lstStyle/>
        <a:p>
          <a:endParaRPr lang="es-MX"/>
        </a:p>
      </dgm:t>
    </dgm:pt>
    <dgm:pt modelId="{F52872A0-AA81-4A35-A975-056ADA3BEECB}" type="sibTrans" cxnId="{A4BEF268-1879-4028-A8BA-875E6BFDA7B5}">
      <dgm:prSet/>
      <dgm:spPr/>
      <dgm:t>
        <a:bodyPr/>
        <a:lstStyle/>
        <a:p>
          <a:endParaRPr lang="es-MX"/>
        </a:p>
      </dgm:t>
    </dgm:pt>
    <dgm:pt modelId="{BA463669-C81D-4AC5-8430-BEAC8494EEE9}" type="pres">
      <dgm:prSet presAssocID="{C82640C3-6B6F-4BFF-9EFA-C4E793FB19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7CE8C43-6A87-45A2-A656-581372185471}" type="pres">
      <dgm:prSet presAssocID="{E6983D22-70BC-4CCD-B672-7C5744418E78}" presName="vertOne" presStyleCnt="0"/>
      <dgm:spPr/>
    </dgm:pt>
    <dgm:pt modelId="{84051EBD-AC28-4203-98F2-C356652EF997}" type="pres">
      <dgm:prSet presAssocID="{E6983D22-70BC-4CCD-B672-7C5744418E7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4C19B7B-2384-4DF5-8982-2AD2D3FDE65D}" type="pres">
      <dgm:prSet presAssocID="{E6983D22-70BC-4CCD-B672-7C5744418E78}" presName="parTransOne" presStyleCnt="0"/>
      <dgm:spPr/>
    </dgm:pt>
    <dgm:pt modelId="{28466E5C-975E-4E2C-91B2-B4D92E0477E7}" type="pres">
      <dgm:prSet presAssocID="{E6983D22-70BC-4CCD-B672-7C5744418E78}" presName="horzOne" presStyleCnt="0"/>
      <dgm:spPr/>
    </dgm:pt>
    <dgm:pt modelId="{B9111212-D32A-442C-9D15-821B5AB7DC54}" type="pres">
      <dgm:prSet presAssocID="{9EC11653-7DE0-4C8F-A1C6-490FECC2F941}" presName="vertTwo" presStyleCnt="0"/>
      <dgm:spPr/>
    </dgm:pt>
    <dgm:pt modelId="{0616CFE0-96DB-45C0-80EB-D1E29B0A1181}" type="pres">
      <dgm:prSet presAssocID="{9EC11653-7DE0-4C8F-A1C6-490FECC2F94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2541DB6-F925-45B3-8084-CAD91FFA66F3}" type="pres">
      <dgm:prSet presAssocID="{9EC11653-7DE0-4C8F-A1C6-490FECC2F941}" presName="parTransTwo" presStyleCnt="0"/>
      <dgm:spPr/>
    </dgm:pt>
    <dgm:pt modelId="{617FCFCC-A54F-4328-9FA6-D009D8454605}" type="pres">
      <dgm:prSet presAssocID="{9EC11653-7DE0-4C8F-A1C6-490FECC2F941}" presName="horzTwo" presStyleCnt="0"/>
      <dgm:spPr/>
    </dgm:pt>
    <dgm:pt modelId="{35268A7C-BA14-4C74-87CE-DFB0C7EF8E1B}" type="pres">
      <dgm:prSet presAssocID="{07ED1B2B-ECCD-4AC8-AB23-80EE07524919}" presName="vertThree" presStyleCnt="0"/>
      <dgm:spPr/>
    </dgm:pt>
    <dgm:pt modelId="{20D4C4CB-21A1-4D6C-BCB2-9BD0DACBD7E1}" type="pres">
      <dgm:prSet presAssocID="{07ED1B2B-ECCD-4AC8-AB23-80EE0752491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FCB2D4-47AB-44F8-9B53-10B72FF46765}" type="pres">
      <dgm:prSet presAssocID="{07ED1B2B-ECCD-4AC8-AB23-80EE07524919}" presName="horzThree" presStyleCnt="0"/>
      <dgm:spPr/>
    </dgm:pt>
    <dgm:pt modelId="{5C582A8D-4A63-4DBD-8EDC-AF917EEA4687}" type="pres">
      <dgm:prSet presAssocID="{B064DED2-B903-4D52-BBB1-6896606664D7}" presName="sibSpaceTwo" presStyleCnt="0"/>
      <dgm:spPr/>
    </dgm:pt>
    <dgm:pt modelId="{914623A2-8759-4300-ADCD-6745EC1E6664}" type="pres">
      <dgm:prSet presAssocID="{A910DC30-CFF1-4F27-9A11-43FA7A6B1F6E}" presName="vertTwo" presStyleCnt="0"/>
      <dgm:spPr/>
    </dgm:pt>
    <dgm:pt modelId="{227D78B0-72AA-481A-B343-274B9E63F76C}" type="pres">
      <dgm:prSet presAssocID="{A910DC30-CFF1-4F27-9A11-43FA7A6B1F6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2568298-46DE-4159-A7F3-42F81289C446}" type="pres">
      <dgm:prSet presAssocID="{A910DC30-CFF1-4F27-9A11-43FA7A6B1F6E}" presName="horzTwo" presStyleCnt="0"/>
      <dgm:spPr/>
    </dgm:pt>
    <dgm:pt modelId="{96E5971C-A1E5-4AE1-8365-7D862A0D904F}" type="pres">
      <dgm:prSet presAssocID="{3E8DB095-55D7-4A98-8368-F4D78F13E18D}" presName="sibSpaceTwo" presStyleCnt="0"/>
      <dgm:spPr/>
    </dgm:pt>
    <dgm:pt modelId="{3B083D43-E7DE-4BD4-8C18-1DADA4275923}" type="pres">
      <dgm:prSet presAssocID="{77FC8CF9-9948-438E-B334-7E2206440C95}" presName="vertTwo" presStyleCnt="0"/>
      <dgm:spPr/>
    </dgm:pt>
    <dgm:pt modelId="{7998EABA-5263-4CDF-82CE-0FA3A93A7D65}" type="pres">
      <dgm:prSet presAssocID="{77FC8CF9-9948-438E-B334-7E2206440C9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8099182-C48C-448C-AA7D-CF1A1DDE8196}" type="pres">
      <dgm:prSet presAssocID="{77FC8CF9-9948-438E-B334-7E2206440C95}" presName="parTransTwo" presStyleCnt="0"/>
      <dgm:spPr/>
    </dgm:pt>
    <dgm:pt modelId="{E6EF472E-F3AE-42B6-A7F2-46E6489B0171}" type="pres">
      <dgm:prSet presAssocID="{77FC8CF9-9948-438E-B334-7E2206440C95}" presName="horzTwo" presStyleCnt="0"/>
      <dgm:spPr/>
    </dgm:pt>
    <dgm:pt modelId="{6B8253E5-61E4-40DA-8C4C-564867AE095F}" type="pres">
      <dgm:prSet presAssocID="{4FD8243A-CBF2-4E0F-AC86-4948BD566CC9}" presName="vertThree" presStyleCnt="0"/>
      <dgm:spPr/>
    </dgm:pt>
    <dgm:pt modelId="{4553E2CC-64DE-4527-A34A-03470394759A}" type="pres">
      <dgm:prSet presAssocID="{4FD8243A-CBF2-4E0F-AC86-4948BD566CC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7367D23-8D06-4B83-8F77-63832BA06C4C}" type="pres">
      <dgm:prSet presAssocID="{4FD8243A-CBF2-4E0F-AC86-4948BD566CC9}" presName="horzThree" presStyleCnt="0"/>
      <dgm:spPr/>
    </dgm:pt>
  </dgm:ptLst>
  <dgm:cxnLst>
    <dgm:cxn modelId="{52FCB767-EAAB-4AA7-8E4A-7C2525DE59CE}" srcId="{9EC11653-7DE0-4C8F-A1C6-490FECC2F941}" destId="{07ED1B2B-ECCD-4AC8-AB23-80EE07524919}" srcOrd="0" destOrd="0" parTransId="{9A01BFCD-983F-495E-9B8D-5E126D7E3185}" sibTransId="{A9DA71A3-115B-483D-906F-3F70F0629D2C}"/>
    <dgm:cxn modelId="{A24BA404-1B80-4094-8741-6EA2756EA8AA}" srcId="{E6983D22-70BC-4CCD-B672-7C5744418E78}" destId="{A910DC30-CFF1-4F27-9A11-43FA7A6B1F6E}" srcOrd="1" destOrd="0" parTransId="{C2AD1869-8095-48F7-AA98-C17C3BD9C72B}" sibTransId="{3E8DB095-55D7-4A98-8368-F4D78F13E18D}"/>
    <dgm:cxn modelId="{7DA10C31-9563-4DFE-8767-635C3EEC408B}" srcId="{77FC8CF9-9948-438E-B334-7E2206440C95}" destId="{4FD8243A-CBF2-4E0F-AC86-4948BD566CC9}" srcOrd="0" destOrd="0" parTransId="{0653185F-7BF8-4B87-A014-6F263E6D2351}" sibTransId="{A24B9546-C06D-4BF8-9D95-D3C627E7AFA0}"/>
    <dgm:cxn modelId="{A4BEF268-1879-4028-A8BA-875E6BFDA7B5}" srcId="{E6983D22-70BC-4CCD-B672-7C5744418E78}" destId="{77FC8CF9-9948-438E-B334-7E2206440C95}" srcOrd="2" destOrd="0" parTransId="{4404BC4B-1393-43FC-9729-3B19C7EC4037}" sibTransId="{F52872A0-AA81-4A35-A975-056ADA3BEECB}"/>
    <dgm:cxn modelId="{A4144BC9-5404-4E44-AB41-E921E20F70AE}" type="presOf" srcId="{9EC11653-7DE0-4C8F-A1C6-490FECC2F941}" destId="{0616CFE0-96DB-45C0-80EB-D1E29B0A1181}" srcOrd="0" destOrd="0" presId="urn:microsoft.com/office/officeart/2005/8/layout/hierarchy4"/>
    <dgm:cxn modelId="{7C60564A-DF0D-44DC-94DB-7740B2A06405}" srcId="{C82640C3-6B6F-4BFF-9EFA-C4E793FB195A}" destId="{E6983D22-70BC-4CCD-B672-7C5744418E78}" srcOrd="0" destOrd="0" parTransId="{A40B9074-FCE3-437D-B39C-0EAB9B48D2D1}" sibTransId="{6C62DA7A-2BE9-4993-8FC8-F6FAF10FDC27}"/>
    <dgm:cxn modelId="{86E183CC-DC08-41FF-B142-B358DC5E3B5A}" type="presOf" srcId="{4FD8243A-CBF2-4E0F-AC86-4948BD566CC9}" destId="{4553E2CC-64DE-4527-A34A-03470394759A}" srcOrd="0" destOrd="0" presId="urn:microsoft.com/office/officeart/2005/8/layout/hierarchy4"/>
    <dgm:cxn modelId="{69B170D6-C26B-4E11-9563-B45A49B0C617}" type="presOf" srcId="{77FC8CF9-9948-438E-B334-7E2206440C95}" destId="{7998EABA-5263-4CDF-82CE-0FA3A93A7D65}" srcOrd="0" destOrd="0" presId="urn:microsoft.com/office/officeart/2005/8/layout/hierarchy4"/>
    <dgm:cxn modelId="{CBF43F1E-AE29-4BB3-B801-D67DDC5E6F7A}" type="presOf" srcId="{07ED1B2B-ECCD-4AC8-AB23-80EE07524919}" destId="{20D4C4CB-21A1-4D6C-BCB2-9BD0DACBD7E1}" srcOrd="0" destOrd="0" presId="urn:microsoft.com/office/officeart/2005/8/layout/hierarchy4"/>
    <dgm:cxn modelId="{6AFB2D88-5A5C-4D43-BF77-F710C185AD64}" type="presOf" srcId="{A910DC30-CFF1-4F27-9A11-43FA7A6B1F6E}" destId="{227D78B0-72AA-481A-B343-274B9E63F76C}" srcOrd="0" destOrd="0" presId="urn:microsoft.com/office/officeart/2005/8/layout/hierarchy4"/>
    <dgm:cxn modelId="{F7EC2E50-FEA3-4756-B8D2-1CA72D9A5D58}" type="presOf" srcId="{C82640C3-6B6F-4BFF-9EFA-C4E793FB195A}" destId="{BA463669-C81D-4AC5-8430-BEAC8494EEE9}" srcOrd="0" destOrd="0" presId="urn:microsoft.com/office/officeart/2005/8/layout/hierarchy4"/>
    <dgm:cxn modelId="{10EF9A9C-1BB4-4E4C-93E1-B765FD364848}" type="presOf" srcId="{E6983D22-70BC-4CCD-B672-7C5744418E78}" destId="{84051EBD-AC28-4203-98F2-C356652EF997}" srcOrd="0" destOrd="0" presId="urn:microsoft.com/office/officeart/2005/8/layout/hierarchy4"/>
    <dgm:cxn modelId="{ABF71A00-CC02-4A97-9251-1F1B978B46F1}" srcId="{E6983D22-70BC-4CCD-B672-7C5744418E78}" destId="{9EC11653-7DE0-4C8F-A1C6-490FECC2F941}" srcOrd="0" destOrd="0" parTransId="{42E973A2-0536-46E5-BBC9-16BA64B2F8B9}" sibTransId="{B064DED2-B903-4D52-BBB1-6896606664D7}"/>
    <dgm:cxn modelId="{504C57C3-05B9-45AC-A8E5-AE7402C7328C}" type="presParOf" srcId="{BA463669-C81D-4AC5-8430-BEAC8494EEE9}" destId="{07CE8C43-6A87-45A2-A656-581372185471}" srcOrd="0" destOrd="0" presId="urn:microsoft.com/office/officeart/2005/8/layout/hierarchy4"/>
    <dgm:cxn modelId="{D1D6D411-F16F-49DB-B0FD-B49DE17F1B9A}" type="presParOf" srcId="{07CE8C43-6A87-45A2-A656-581372185471}" destId="{84051EBD-AC28-4203-98F2-C356652EF997}" srcOrd="0" destOrd="0" presId="urn:microsoft.com/office/officeart/2005/8/layout/hierarchy4"/>
    <dgm:cxn modelId="{9FC0F074-5574-41ED-96AA-6851C5DC4DB7}" type="presParOf" srcId="{07CE8C43-6A87-45A2-A656-581372185471}" destId="{E4C19B7B-2384-4DF5-8982-2AD2D3FDE65D}" srcOrd="1" destOrd="0" presId="urn:microsoft.com/office/officeart/2005/8/layout/hierarchy4"/>
    <dgm:cxn modelId="{6D39BE0F-6CA2-4AFC-BF79-B18AEFD4EAA2}" type="presParOf" srcId="{07CE8C43-6A87-45A2-A656-581372185471}" destId="{28466E5C-975E-4E2C-91B2-B4D92E0477E7}" srcOrd="2" destOrd="0" presId="urn:microsoft.com/office/officeart/2005/8/layout/hierarchy4"/>
    <dgm:cxn modelId="{451B8BAE-5A0E-4750-A220-7C6DC02E0FD1}" type="presParOf" srcId="{28466E5C-975E-4E2C-91B2-B4D92E0477E7}" destId="{B9111212-D32A-442C-9D15-821B5AB7DC54}" srcOrd="0" destOrd="0" presId="urn:microsoft.com/office/officeart/2005/8/layout/hierarchy4"/>
    <dgm:cxn modelId="{B2251134-318C-4800-B502-17A287720E4F}" type="presParOf" srcId="{B9111212-D32A-442C-9D15-821B5AB7DC54}" destId="{0616CFE0-96DB-45C0-80EB-D1E29B0A1181}" srcOrd="0" destOrd="0" presId="urn:microsoft.com/office/officeart/2005/8/layout/hierarchy4"/>
    <dgm:cxn modelId="{F2EEA1FE-3036-4E90-B83D-099898ABD779}" type="presParOf" srcId="{B9111212-D32A-442C-9D15-821B5AB7DC54}" destId="{52541DB6-F925-45B3-8084-CAD91FFA66F3}" srcOrd="1" destOrd="0" presId="urn:microsoft.com/office/officeart/2005/8/layout/hierarchy4"/>
    <dgm:cxn modelId="{F03D6BD7-9504-4756-9C9C-069089330E66}" type="presParOf" srcId="{B9111212-D32A-442C-9D15-821B5AB7DC54}" destId="{617FCFCC-A54F-4328-9FA6-D009D8454605}" srcOrd="2" destOrd="0" presId="urn:microsoft.com/office/officeart/2005/8/layout/hierarchy4"/>
    <dgm:cxn modelId="{086DE480-6573-41F4-8A90-93B2A87CE5A2}" type="presParOf" srcId="{617FCFCC-A54F-4328-9FA6-D009D8454605}" destId="{35268A7C-BA14-4C74-87CE-DFB0C7EF8E1B}" srcOrd="0" destOrd="0" presId="urn:microsoft.com/office/officeart/2005/8/layout/hierarchy4"/>
    <dgm:cxn modelId="{78EDCCF1-80A0-4EBF-9FB1-F1CFEEEB0375}" type="presParOf" srcId="{35268A7C-BA14-4C74-87CE-DFB0C7EF8E1B}" destId="{20D4C4CB-21A1-4D6C-BCB2-9BD0DACBD7E1}" srcOrd="0" destOrd="0" presId="urn:microsoft.com/office/officeart/2005/8/layout/hierarchy4"/>
    <dgm:cxn modelId="{1077F7E6-5426-4CAF-BA14-59407AC2C90E}" type="presParOf" srcId="{35268A7C-BA14-4C74-87CE-DFB0C7EF8E1B}" destId="{6EFCB2D4-47AB-44F8-9B53-10B72FF46765}" srcOrd="1" destOrd="0" presId="urn:microsoft.com/office/officeart/2005/8/layout/hierarchy4"/>
    <dgm:cxn modelId="{A6AE767A-D3F3-4B6E-B991-C70620F9B46F}" type="presParOf" srcId="{28466E5C-975E-4E2C-91B2-B4D92E0477E7}" destId="{5C582A8D-4A63-4DBD-8EDC-AF917EEA4687}" srcOrd="1" destOrd="0" presId="urn:microsoft.com/office/officeart/2005/8/layout/hierarchy4"/>
    <dgm:cxn modelId="{E62FC80C-118A-48CB-8772-5FECD6C357B8}" type="presParOf" srcId="{28466E5C-975E-4E2C-91B2-B4D92E0477E7}" destId="{914623A2-8759-4300-ADCD-6745EC1E6664}" srcOrd="2" destOrd="0" presId="urn:microsoft.com/office/officeart/2005/8/layout/hierarchy4"/>
    <dgm:cxn modelId="{2F965488-D7F2-4633-855C-65D8ED67D3A9}" type="presParOf" srcId="{914623A2-8759-4300-ADCD-6745EC1E6664}" destId="{227D78B0-72AA-481A-B343-274B9E63F76C}" srcOrd="0" destOrd="0" presId="urn:microsoft.com/office/officeart/2005/8/layout/hierarchy4"/>
    <dgm:cxn modelId="{9971FECB-228B-4D22-90A0-8CC013A08E60}" type="presParOf" srcId="{914623A2-8759-4300-ADCD-6745EC1E6664}" destId="{F2568298-46DE-4159-A7F3-42F81289C446}" srcOrd="1" destOrd="0" presId="urn:microsoft.com/office/officeart/2005/8/layout/hierarchy4"/>
    <dgm:cxn modelId="{B807D66E-2D2A-415C-A81E-C8F3118F064E}" type="presParOf" srcId="{28466E5C-975E-4E2C-91B2-B4D92E0477E7}" destId="{96E5971C-A1E5-4AE1-8365-7D862A0D904F}" srcOrd="3" destOrd="0" presId="urn:microsoft.com/office/officeart/2005/8/layout/hierarchy4"/>
    <dgm:cxn modelId="{F13C26B6-270B-45D8-A5C3-B7B68EE9A93F}" type="presParOf" srcId="{28466E5C-975E-4E2C-91B2-B4D92E0477E7}" destId="{3B083D43-E7DE-4BD4-8C18-1DADA4275923}" srcOrd="4" destOrd="0" presId="urn:microsoft.com/office/officeart/2005/8/layout/hierarchy4"/>
    <dgm:cxn modelId="{DBF34642-142D-4144-B78D-5C7FC2F0C535}" type="presParOf" srcId="{3B083D43-E7DE-4BD4-8C18-1DADA4275923}" destId="{7998EABA-5263-4CDF-82CE-0FA3A93A7D65}" srcOrd="0" destOrd="0" presId="urn:microsoft.com/office/officeart/2005/8/layout/hierarchy4"/>
    <dgm:cxn modelId="{A975CEA0-C51A-4949-A90E-6242EF6ECE5B}" type="presParOf" srcId="{3B083D43-E7DE-4BD4-8C18-1DADA4275923}" destId="{18099182-C48C-448C-AA7D-CF1A1DDE8196}" srcOrd="1" destOrd="0" presId="urn:microsoft.com/office/officeart/2005/8/layout/hierarchy4"/>
    <dgm:cxn modelId="{FE170935-ACB6-4AC6-AD56-EA33318F5BB3}" type="presParOf" srcId="{3B083D43-E7DE-4BD4-8C18-1DADA4275923}" destId="{E6EF472E-F3AE-42B6-A7F2-46E6489B0171}" srcOrd="2" destOrd="0" presId="urn:microsoft.com/office/officeart/2005/8/layout/hierarchy4"/>
    <dgm:cxn modelId="{0AD15293-6A16-43C4-99D3-35D7E9C62B16}" type="presParOf" srcId="{E6EF472E-F3AE-42B6-A7F2-46E6489B0171}" destId="{6B8253E5-61E4-40DA-8C4C-564867AE095F}" srcOrd="0" destOrd="0" presId="urn:microsoft.com/office/officeart/2005/8/layout/hierarchy4"/>
    <dgm:cxn modelId="{0404D28E-2F5F-4D91-8C48-0790BD3AB53D}" type="presParOf" srcId="{6B8253E5-61E4-40DA-8C4C-564867AE095F}" destId="{4553E2CC-64DE-4527-A34A-03470394759A}" srcOrd="0" destOrd="0" presId="urn:microsoft.com/office/officeart/2005/8/layout/hierarchy4"/>
    <dgm:cxn modelId="{D2EEFF38-1EBF-475F-B0B0-1175ACDE6020}" type="presParOf" srcId="{6B8253E5-61E4-40DA-8C4C-564867AE095F}" destId="{17367D23-8D06-4B83-8F77-63832BA06C4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2FE05C-BA83-4DB1-93B2-46A7CFF7C320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83AA6F5-8577-4383-8697-C7213569EE27}">
      <dgm:prSet phldrT="[Texto]"/>
      <dgm:spPr/>
      <dgm:t>
        <a:bodyPr/>
        <a:lstStyle/>
        <a:p>
          <a:r>
            <a:rPr lang="es-MX" dirty="0" smtClean="0"/>
            <a:t> 10%-20% de los dolientes presentan importantes di</a:t>
          </a:r>
          <a:r>
            <a:rPr lang="en-US" dirty="0" smtClean="0"/>
            <a:t>ﬁ</a:t>
          </a:r>
          <a:r>
            <a:rPr lang="es-MX" dirty="0" err="1" smtClean="0"/>
            <a:t>cultades</a:t>
          </a:r>
          <a:r>
            <a:rPr lang="es-MX" dirty="0" smtClean="0"/>
            <a:t> para adaptarse a la muerte de un ser querido </a:t>
          </a:r>
          <a:endParaRPr lang="es-MX" dirty="0"/>
        </a:p>
      </dgm:t>
    </dgm:pt>
    <dgm:pt modelId="{23A4E538-99B7-4203-AC8D-A2992CB05DB8}" type="parTrans" cxnId="{1088023F-87A4-4028-AABF-6682FFB0325C}">
      <dgm:prSet/>
      <dgm:spPr/>
      <dgm:t>
        <a:bodyPr/>
        <a:lstStyle/>
        <a:p>
          <a:endParaRPr lang="es-MX"/>
        </a:p>
      </dgm:t>
    </dgm:pt>
    <dgm:pt modelId="{EB67B005-74C6-4409-A59C-E026407B8BC1}" type="sibTrans" cxnId="{1088023F-87A4-4028-AABF-6682FFB0325C}">
      <dgm:prSet/>
      <dgm:spPr/>
      <dgm:t>
        <a:bodyPr/>
        <a:lstStyle/>
        <a:p>
          <a:endParaRPr lang="es-MX"/>
        </a:p>
      </dgm:t>
    </dgm:pt>
    <dgm:pt modelId="{A70DD695-D1B1-4B99-ABB4-0E9949554EA5}">
      <dgm:prSet phldrT="[Texto]"/>
      <dgm:spPr/>
      <dgm:t>
        <a:bodyPr/>
        <a:lstStyle/>
        <a:p>
          <a:r>
            <a:rPr lang="es-MX" dirty="0" smtClean="0"/>
            <a:t>Se puede complicar con trastornos como </a:t>
          </a:r>
          <a:r>
            <a:rPr lang="es-MX" b="1" dirty="0" smtClean="0"/>
            <a:t>ansiedad, angustia, depresión, estrés postraumático, abuso de sustancias, y/o por un trastorno por duelo prolongado </a:t>
          </a:r>
          <a:endParaRPr lang="es-MX" dirty="0"/>
        </a:p>
      </dgm:t>
    </dgm:pt>
    <dgm:pt modelId="{B6AB9B83-65BB-4944-B4CC-B3024F0A9262}" type="parTrans" cxnId="{29CE0C40-38ED-4C5B-BC6B-AAAC63F7E629}">
      <dgm:prSet/>
      <dgm:spPr/>
      <dgm:t>
        <a:bodyPr/>
        <a:lstStyle/>
        <a:p>
          <a:endParaRPr lang="es-MX"/>
        </a:p>
      </dgm:t>
    </dgm:pt>
    <dgm:pt modelId="{074AC4CC-DCDF-4F58-850F-338C9EF1A1F3}" type="sibTrans" cxnId="{29CE0C40-38ED-4C5B-BC6B-AAAC63F7E629}">
      <dgm:prSet/>
      <dgm:spPr/>
      <dgm:t>
        <a:bodyPr/>
        <a:lstStyle/>
        <a:p>
          <a:endParaRPr lang="es-MX"/>
        </a:p>
      </dgm:t>
    </dgm:pt>
    <dgm:pt modelId="{3408FF98-6944-4CE9-B6A8-5BD7C0F25945}" type="pres">
      <dgm:prSet presAssocID="{9B2FE05C-BA83-4DB1-93B2-46A7CFF7C3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5CC7FDF-5E29-48F0-9D26-2FAC90FCF339}" type="pres">
      <dgm:prSet presAssocID="{A83AA6F5-8577-4383-8697-C7213569EE27}" presName="comp" presStyleCnt="0"/>
      <dgm:spPr/>
    </dgm:pt>
    <dgm:pt modelId="{BA5FBECA-AA0A-4113-85E2-1EC0D9AA4124}" type="pres">
      <dgm:prSet presAssocID="{A83AA6F5-8577-4383-8697-C7213569EE27}" presName="box" presStyleLbl="node1" presStyleIdx="0" presStyleCnt="2"/>
      <dgm:spPr/>
      <dgm:t>
        <a:bodyPr/>
        <a:lstStyle/>
        <a:p>
          <a:endParaRPr lang="es-MX"/>
        </a:p>
      </dgm:t>
    </dgm:pt>
    <dgm:pt modelId="{18050B8B-2733-4359-86D1-72819D536843}" type="pres">
      <dgm:prSet presAssocID="{A83AA6F5-8577-4383-8697-C7213569EE27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FDA90D5F-31D8-433E-918C-7A4144AE7B9B}" type="pres">
      <dgm:prSet presAssocID="{A83AA6F5-8577-4383-8697-C7213569EE2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A8C233-B788-42FC-AFE9-B43B53CF96E0}" type="pres">
      <dgm:prSet presAssocID="{EB67B005-74C6-4409-A59C-E026407B8BC1}" presName="spacer" presStyleCnt="0"/>
      <dgm:spPr/>
    </dgm:pt>
    <dgm:pt modelId="{5654D891-8838-45A4-A70B-1D0F30925BAD}" type="pres">
      <dgm:prSet presAssocID="{A70DD695-D1B1-4B99-ABB4-0E9949554EA5}" presName="comp" presStyleCnt="0"/>
      <dgm:spPr/>
    </dgm:pt>
    <dgm:pt modelId="{3C41C96C-2DEB-4EC1-9D0C-2BC02BD1E241}" type="pres">
      <dgm:prSet presAssocID="{A70DD695-D1B1-4B99-ABB4-0E9949554EA5}" presName="box" presStyleLbl="node1" presStyleIdx="1" presStyleCnt="2"/>
      <dgm:spPr/>
      <dgm:t>
        <a:bodyPr/>
        <a:lstStyle/>
        <a:p>
          <a:endParaRPr lang="es-MX"/>
        </a:p>
      </dgm:t>
    </dgm:pt>
    <dgm:pt modelId="{620B2E1B-D37A-4BF7-984C-B7B78FEF164C}" type="pres">
      <dgm:prSet presAssocID="{A70DD695-D1B1-4B99-ABB4-0E9949554EA5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C75AE00-FC01-4E69-A838-5C7C22EB98AE}" type="pres">
      <dgm:prSet presAssocID="{A70DD695-D1B1-4B99-ABB4-0E9949554EA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088023F-87A4-4028-AABF-6682FFB0325C}" srcId="{9B2FE05C-BA83-4DB1-93B2-46A7CFF7C320}" destId="{A83AA6F5-8577-4383-8697-C7213569EE27}" srcOrd="0" destOrd="0" parTransId="{23A4E538-99B7-4203-AC8D-A2992CB05DB8}" sibTransId="{EB67B005-74C6-4409-A59C-E026407B8BC1}"/>
    <dgm:cxn modelId="{29CE0C40-38ED-4C5B-BC6B-AAAC63F7E629}" srcId="{9B2FE05C-BA83-4DB1-93B2-46A7CFF7C320}" destId="{A70DD695-D1B1-4B99-ABB4-0E9949554EA5}" srcOrd="1" destOrd="0" parTransId="{B6AB9B83-65BB-4944-B4CC-B3024F0A9262}" sibTransId="{074AC4CC-DCDF-4F58-850F-338C9EF1A1F3}"/>
    <dgm:cxn modelId="{FE56B868-A313-4C65-B514-C8BA419F9C88}" type="presOf" srcId="{A83AA6F5-8577-4383-8697-C7213569EE27}" destId="{BA5FBECA-AA0A-4113-85E2-1EC0D9AA4124}" srcOrd="0" destOrd="0" presId="urn:microsoft.com/office/officeart/2005/8/layout/vList4"/>
    <dgm:cxn modelId="{9745CD4F-D49B-4B3D-9A60-B648BD3A8A2D}" type="presOf" srcId="{9B2FE05C-BA83-4DB1-93B2-46A7CFF7C320}" destId="{3408FF98-6944-4CE9-B6A8-5BD7C0F25945}" srcOrd="0" destOrd="0" presId="urn:microsoft.com/office/officeart/2005/8/layout/vList4"/>
    <dgm:cxn modelId="{73445F39-BC3B-47EE-B028-1F7ADAC301F0}" type="presOf" srcId="{A83AA6F5-8577-4383-8697-C7213569EE27}" destId="{FDA90D5F-31D8-433E-918C-7A4144AE7B9B}" srcOrd="1" destOrd="0" presId="urn:microsoft.com/office/officeart/2005/8/layout/vList4"/>
    <dgm:cxn modelId="{C852A027-2792-4364-B749-E8C0A05F1000}" type="presOf" srcId="{A70DD695-D1B1-4B99-ABB4-0E9949554EA5}" destId="{3C41C96C-2DEB-4EC1-9D0C-2BC02BD1E241}" srcOrd="0" destOrd="0" presId="urn:microsoft.com/office/officeart/2005/8/layout/vList4"/>
    <dgm:cxn modelId="{F2575A5A-2AAD-4457-80B0-F7FB87AB18D5}" type="presOf" srcId="{A70DD695-D1B1-4B99-ABB4-0E9949554EA5}" destId="{0C75AE00-FC01-4E69-A838-5C7C22EB98AE}" srcOrd="1" destOrd="0" presId="urn:microsoft.com/office/officeart/2005/8/layout/vList4"/>
    <dgm:cxn modelId="{221ACCA7-EB96-4CDA-A7EA-F80A51E929CC}" type="presParOf" srcId="{3408FF98-6944-4CE9-B6A8-5BD7C0F25945}" destId="{45CC7FDF-5E29-48F0-9D26-2FAC90FCF339}" srcOrd="0" destOrd="0" presId="urn:microsoft.com/office/officeart/2005/8/layout/vList4"/>
    <dgm:cxn modelId="{E8122F6D-FAE0-435F-BC53-8720E9949DFC}" type="presParOf" srcId="{45CC7FDF-5E29-48F0-9D26-2FAC90FCF339}" destId="{BA5FBECA-AA0A-4113-85E2-1EC0D9AA4124}" srcOrd="0" destOrd="0" presId="urn:microsoft.com/office/officeart/2005/8/layout/vList4"/>
    <dgm:cxn modelId="{709C3FFC-22FF-4C99-91EF-38E7C120BB5E}" type="presParOf" srcId="{45CC7FDF-5E29-48F0-9D26-2FAC90FCF339}" destId="{18050B8B-2733-4359-86D1-72819D536843}" srcOrd="1" destOrd="0" presId="urn:microsoft.com/office/officeart/2005/8/layout/vList4"/>
    <dgm:cxn modelId="{155C6FDA-B3B5-4915-A3EA-B6E543DE1651}" type="presParOf" srcId="{45CC7FDF-5E29-48F0-9D26-2FAC90FCF339}" destId="{FDA90D5F-31D8-433E-918C-7A4144AE7B9B}" srcOrd="2" destOrd="0" presId="urn:microsoft.com/office/officeart/2005/8/layout/vList4"/>
    <dgm:cxn modelId="{4D1DD84B-AF46-46D9-B538-2C67B40DA8F3}" type="presParOf" srcId="{3408FF98-6944-4CE9-B6A8-5BD7C0F25945}" destId="{3EA8C233-B788-42FC-AFE9-B43B53CF96E0}" srcOrd="1" destOrd="0" presId="urn:microsoft.com/office/officeart/2005/8/layout/vList4"/>
    <dgm:cxn modelId="{6451B86F-FC85-43D5-B5EE-918CFA0202CB}" type="presParOf" srcId="{3408FF98-6944-4CE9-B6A8-5BD7C0F25945}" destId="{5654D891-8838-45A4-A70B-1D0F30925BAD}" srcOrd="2" destOrd="0" presId="urn:microsoft.com/office/officeart/2005/8/layout/vList4"/>
    <dgm:cxn modelId="{EADC5A54-CD4C-40A9-A036-F08E2EBFFA59}" type="presParOf" srcId="{5654D891-8838-45A4-A70B-1D0F30925BAD}" destId="{3C41C96C-2DEB-4EC1-9D0C-2BC02BD1E241}" srcOrd="0" destOrd="0" presId="urn:microsoft.com/office/officeart/2005/8/layout/vList4"/>
    <dgm:cxn modelId="{64B947BA-7B95-46D6-9976-4C8FD1682635}" type="presParOf" srcId="{5654D891-8838-45A4-A70B-1D0F30925BAD}" destId="{620B2E1B-D37A-4BF7-984C-B7B78FEF164C}" srcOrd="1" destOrd="0" presId="urn:microsoft.com/office/officeart/2005/8/layout/vList4"/>
    <dgm:cxn modelId="{72F942E8-198A-4F50-BFB7-0A74506CC87F}" type="presParOf" srcId="{5654D891-8838-45A4-A70B-1D0F30925BAD}" destId="{0C75AE00-FC01-4E69-A838-5C7C22EB98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02FB62-2476-42AB-BF82-E37CAAD4FC89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018693F0-24B0-41CA-906C-81571B2757E9}">
      <dgm:prSet phldrT="[Texto]"/>
      <dgm:spPr/>
      <dgm:t>
        <a:bodyPr/>
        <a:lstStyle/>
        <a:p>
          <a:r>
            <a:rPr lang="es-MX" altLang="es-MX" dirty="0" smtClean="0"/>
            <a:t>anhelar su presencia tener intensos sentimientos de dolor emocional,</a:t>
          </a:r>
          <a:endParaRPr lang="es-MX" dirty="0"/>
        </a:p>
      </dgm:t>
    </dgm:pt>
    <dgm:pt modelId="{CD00B5D4-A559-4541-B58E-8C9BAB3084BD}" type="parTrans" cxnId="{3FBAC549-6F5E-4AAF-9D76-DBD1582E7919}">
      <dgm:prSet/>
      <dgm:spPr/>
      <dgm:t>
        <a:bodyPr/>
        <a:lstStyle/>
        <a:p>
          <a:endParaRPr lang="es-MX"/>
        </a:p>
      </dgm:t>
    </dgm:pt>
    <dgm:pt modelId="{57B644A6-0A06-4432-9ABC-2BBE8369F887}" type="sibTrans" cxnId="{3FBAC549-6F5E-4AAF-9D76-DBD1582E7919}">
      <dgm:prSet/>
      <dgm:spPr/>
      <dgm:t>
        <a:bodyPr/>
        <a:lstStyle/>
        <a:p>
          <a:endParaRPr lang="es-MX"/>
        </a:p>
      </dgm:t>
    </dgm:pt>
    <dgm:pt modelId="{31E18298-F7A0-49B0-95C9-B736CFE78DD8}">
      <dgm:prSet phldrT="[Texto]"/>
      <dgm:spPr/>
      <dgm:t>
        <a:bodyPr/>
        <a:lstStyle/>
        <a:p>
          <a:r>
            <a:rPr lang="es-MX" altLang="es-MX" dirty="0" smtClean="0"/>
            <a:t> padecer sufrimiento emocional o físico por el deseo -no satisfecho- de reunirse con él/ella).</a:t>
          </a:r>
          <a:endParaRPr lang="es-MX" dirty="0"/>
        </a:p>
      </dgm:t>
    </dgm:pt>
    <dgm:pt modelId="{70EA08B4-013C-41BA-829B-E85E8CC40C72}" type="parTrans" cxnId="{DA75527E-C734-43C1-93E5-2C96073CBA3F}">
      <dgm:prSet/>
      <dgm:spPr/>
      <dgm:t>
        <a:bodyPr/>
        <a:lstStyle/>
        <a:p>
          <a:endParaRPr lang="es-MX"/>
        </a:p>
      </dgm:t>
    </dgm:pt>
    <dgm:pt modelId="{7A3BDDCF-841D-4973-96E7-3F5A553DF6CA}" type="sibTrans" cxnId="{DA75527E-C734-43C1-93E5-2C96073CBA3F}">
      <dgm:prSet/>
      <dgm:spPr/>
      <dgm:t>
        <a:bodyPr/>
        <a:lstStyle/>
        <a:p>
          <a:endParaRPr lang="es-MX"/>
        </a:p>
      </dgm:t>
    </dgm:pt>
    <dgm:pt modelId="{A5774E89-3FA8-469E-8B5E-E38394D40B92}">
      <dgm:prSet phldrT="[Texto]"/>
      <dgm:spPr/>
      <dgm:t>
        <a:bodyPr/>
        <a:lstStyle/>
        <a:p>
          <a:r>
            <a:rPr lang="es-MX" altLang="es-MX" dirty="0" smtClean="0"/>
            <a:t>diariamente o de manera intensa, añoranza</a:t>
          </a:r>
          <a:endParaRPr lang="es-MX" dirty="0"/>
        </a:p>
      </dgm:t>
    </dgm:pt>
    <dgm:pt modelId="{5E6443BD-9E7A-44ED-99B3-F61A808556E1}" type="parTrans" cxnId="{A6BF0F19-FB16-4B36-8A34-238F926AFB00}">
      <dgm:prSet/>
      <dgm:spPr/>
      <dgm:t>
        <a:bodyPr/>
        <a:lstStyle/>
        <a:p>
          <a:endParaRPr lang="es-MX"/>
        </a:p>
      </dgm:t>
    </dgm:pt>
    <dgm:pt modelId="{3F1FCE5D-9BC9-46A7-9CD1-B67AF0ED31B2}" type="sibTrans" cxnId="{A6BF0F19-FB16-4B36-8A34-238F926AFB00}">
      <dgm:prSet/>
      <dgm:spPr/>
      <dgm:t>
        <a:bodyPr/>
        <a:lstStyle/>
        <a:p>
          <a:endParaRPr lang="es-MX"/>
        </a:p>
      </dgm:t>
    </dgm:pt>
    <dgm:pt modelId="{75617614-EA65-482E-8EB0-DE360789F0FA}" type="pres">
      <dgm:prSet presAssocID="{0C02FB62-2476-42AB-BF82-E37CAAD4FC89}" presName="compositeShape" presStyleCnt="0">
        <dgm:presLayoutVars>
          <dgm:chMax val="7"/>
          <dgm:dir/>
          <dgm:resizeHandles val="exact"/>
        </dgm:presLayoutVars>
      </dgm:prSet>
      <dgm:spPr/>
    </dgm:pt>
    <dgm:pt modelId="{8CB1DF95-368B-4892-84A5-FB2340DF8A91}" type="pres">
      <dgm:prSet presAssocID="{0C02FB62-2476-42AB-BF82-E37CAAD4FC89}" presName="wedge1" presStyleLbl="node1" presStyleIdx="0" presStyleCnt="3"/>
      <dgm:spPr/>
      <dgm:t>
        <a:bodyPr/>
        <a:lstStyle/>
        <a:p>
          <a:endParaRPr lang="es-MX"/>
        </a:p>
      </dgm:t>
    </dgm:pt>
    <dgm:pt modelId="{8CB84926-46EA-4904-A384-69747A84532C}" type="pres">
      <dgm:prSet presAssocID="{0C02FB62-2476-42AB-BF82-E37CAAD4FC89}" presName="dummy1a" presStyleCnt="0"/>
      <dgm:spPr/>
    </dgm:pt>
    <dgm:pt modelId="{DE3F563D-D12A-43A0-A730-BB33A6F3AB9F}" type="pres">
      <dgm:prSet presAssocID="{0C02FB62-2476-42AB-BF82-E37CAAD4FC89}" presName="dummy1b" presStyleCnt="0"/>
      <dgm:spPr/>
    </dgm:pt>
    <dgm:pt modelId="{FDAA3D48-EDA3-4605-BE41-EBDC932B75BF}" type="pres">
      <dgm:prSet presAssocID="{0C02FB62-2476-42AB-BF82-E37CAAD4FC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C5EB15-BBFD-450E-81CB-038DFC6B83B3}" type="pres">
      <dgm:prSet presAssocID="{0C02FB62-2476-42AB-BF82-E37CAAD4FC89}" presName="wedge2" presStyleLbl="node1" presStyleIdx="1" presStyleCnt="3"/>
      <dgm:spPr/>
      <dgm:t>
        <a:bodyPr/>
        <a:lstStyle/>
        <a:p>
          <a:endParaRPr lang="es-MX"/>
        </a:p>
      </dgm:t>
    </dgm:pt>
    <dgm:pt modelId="{010613E7-13B9-4F6F-A4C9-1DF858BE6E9F}" type="pres">
      <dgm:prSet presAssocID="{0C02FB62-2476-42AB-BF82-E37CAAD4FC89}" presName="dummy2a" presStyleCnt="0"/>
      <dgm:spPr/>
    </dgm:pt>
    <dgm:pt modelId="{BEC7E417-D4BF-4782-8DF2-F3EF8F8BEA57}" type="pres">
      <dgm:prSet presAssocID="{0C02FB62-2476-42AB-BF82-E37CAAD4FC89}" presName="dummy2b" presStyleCnt="0"/>
      <dgm:spPr/>
    </dgm:pt>
    <dgm:pt modelId="{500AD982-69C8-4724-89A2-BE52DA2BE810}" type="pres">
      <dgm:prSet presAssocID="{0C02FB62-2476-42AB-BF82-E37CAAD4FC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F662DF-AE03-4482-84A4-6C516F880A78}" type="pres">
      <dgm:prSet presAssocID="{0C02FB62-2476-42AB-BF82-E37CAAD4FC89}" presName="wedge3" presStyleLbl="node1" presStyleIdx="2" presStyleCnt="3"/>
      <dgm:spPr/>
      <dgm:t>
        <a:bodyPr/>
        <a:lstStyle/>
        <a:p>
          <a:endParaRPr lang="es-MX"/>
        </a:p>
      </dgm:t>
    </dgm:pt>
    <dgm:pt modelId="{AD9A0013-74F4-4C1F-A293-F9C7BF13527E}" type="pres">
      <dgm:prSet presAssocID="{0C02FB62-2476-42AB-BF82-E37CAAD4FC89}" presName="dummy3a" presStyleCnt="0"/>
      <dgm:spPr/>
    </dgm:pt>
    <dgm:pt modelId="{B13981AA-BD01-476C-8A2D-B1353759883B}" type="pres">
      <dgm:prSet presAssocID="{0C02FB62-2476-42AB-BF82-E37CAAD4FC89}" presName="dummy3b" presStyleCnt="0"/>
      <dgm:spPr/>
    </dgm:pt>
    <dgm:pt modelId="{1DEB77CC-035C-4981-BAD9-718040889B62}" type="pres">
      <dgm:prSet presAssocID="{0C02FB62-2476-42AB-BF82-E37CAAD4FC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50BD99-CB52-4215-B68D-F03494EC4802}" type="pres">
      <dgm:prSet presAssocID="{57B644A6-0A06-4432-9ABC-2BBE8369F887}" presName="arrowWedge1" presStyleLbl="fgSibTrans2D1" presStyleIdx="0" presStyleCnt="3"/>
      <dgm:spPr/>
    </dgm:pt>
    <dgm:pt modelId="{AFF1B82D-9156-4A7D-8A9D-6B6332A3BC9C}" type="pres">
      <dgm:prSet presAssocID="{7A3BDDCF-841D-4973-96E7-3F5A553DF6CA}" presName="arrowWedge2" presStyleLbl="fgSibTrans2D1" presStyleIdx="1" presStyleCnt="3"/>
      <dgm:spPr/>
    </dgm:pt>
    <dgm:pt modelId="{ADC59330-EC6F-49C5-85C9-D29C0DAAF330}" type="pres">
      <dgm:prSet presAssocID="{3F1FCE5D-9BC9-46A7-9CD1-B67AF0ED31B2}" presName="arrowWedge3" presStyleLbl="fgSibTrans2D1" presStyleIdx="2" presStyleCnt="3"/>
      <dgm:spPr/>
    </dgm:pt>
  </dgm:ptLst>
  <dgm:cxnLst>
    <dgm:cxn modelId="{27A7D8CE-F707-45EB-BCC9-56658CB81E1A}" type="presOf" srcId="{018693F0-24B0-41CA-906C-81571B2757E9}" destId="{8CB1DF95-368B-4892-84A5-FB2340DF8A91}" srcOrd="0" destOrd="0" presId="urn:microsoft.com/office/officeart/2005/8/layout/cycle8"/>
    <dgm:cxn modelId="{E2BCB480-8B4A-4058-898A-7F0191D961A3}" type="presOf" srcId="{31E18298-F7A0-49B0-95C9-B736CFE78DD8}" destId="{A3C5EB15-BBFD-450E-81CB-038DFC6B83B3}" srcOrd="0" destOrd="0" presId="urn:microsoft.com/office/officeart/2005/8/layout/cycle8"/>
    <dgm:cxn modelId="{3FBAC549-6F5E-4AAF-9D76-DBD1582E7919}" srcId="{0C02FB62-2476-42AB-BF82-E37CAAD4FC89}" destId="{018693F0-24B0-41CA-906C-81571B2757E9}" srcOrd="0" destOrd="0" parTransId="{CD00B5D4-A559-4541-B58E-8C9BAB3084BD}" sibTransId="{57B644A6-0A06-4432-9ABC-2BBE8369F887}"/>
    <dgm:cxn modelId="{90E70B55-A9A3-4B63-BEA7-94B53C830557}" type="presOf" srcId="{018693F0-24B0-41CA-906C-81571B2757E9}" destId="{FDAA3D48-EDA3-4605-BE41-EBDC932B75BF}" srcOrd="1" destOrd="0" presId="urn:microsoft.com/office/officeart/2005/8/layout/cycle8"/>
    <dgm:cxn modelId="{54A20989-63F2-4938-8A12-38881764EAFE}" type="presOf" srcId="{A5774E89-3FA8-469E-8B5E-E38394D40B92}" destId="{FFF662DF-AE03-4482-84A4-6C516F880A78}" srcOrd="0" destOrd="0" presId="urn:microsoft.com/office/officeart/2005/8/layout/cycle8"/>
    <dgm:cxn modelId="{DA75527E-C734-43C1-93E5-2C96073CBA3F}" srcId="{0C02FB62-2476-42AB-BF82-E37CAAD4FC89}" destId="{31E18298-F7A0-49B0-95C9-B736CFE78DD8}" srcOrd="1" destOrd="0" parTransId="{70EA08B4-013C-41BA-829B-E85E8CC40C72}" sibTransId="{7A3BDDCF-841D-4973-96E7-3F5A553DF6CA}"/>
    <dgm:cxn modelId="{E9EDB764-AA72-429C-815F-E73EFA802B6C}" type="presOf" srcId="{A5774E89-3FA8-469E-8B5E-E38394D40B92}" destId="{1DEB77CC-035C-4981-BAD9-718040889B62}" srcOrd="1" destOrd="0" presId="urn:microsoft.com/office/officeart/2005/8/layout/cycle8"/>
    <dgm:cxn modelId="{8754B0AF-9662-4694-AEDE-B2DEE2D6D450}" type="presOf" srcId="{31E18298-F7A0-49B0-95C9-B736CFE78DD8}" destId="{500AD982-69C8-4724-89A2-BE52DA2BE810}" srcOrd="1" destOrd="0" presId="urn:microsoft.com/office/officeart/2005/8/layout/cycle8"/>
    <dgm:cxn modelId="{6B3CF7C2-D6FD-422B-BCAD-0B6796C79CCB}" type="presOf" srcId="{0C02FB62-2476-42AB-BF82-E37CAAD4FC89}" destId="{75617614-EA65-482E-8EB0-DE360789F0FA}" srcOrd="0" destOrd="0" presId="urn:microsoft.com/office/officeart/2005/8/layout/cycle8"/>
    <dgm:cxn modelId="{A6BF0F19-FB16-4B36-8A34-238F926AFB00}" srcId="{0C02FB62-2476-42AB-BF82-E37CAAD4FC89}" destId="{A5774E89-3FA8-469E-8B5E-E38394D40B92}" srcOrd="2" destOrd="0" parTransId="{5E6443BD-9E7A-44ED-99B3-F61A808556E1}" sibTransId="{3F1FCE5D-9BC9-46A7-9CD1-B67AF0ED31B2}"/>
    <dgm:cxn modelId="{ED228AD4-F5CB-4AD4-AB5E-23C7D555A78F}" type="presParOf" srcId="{75617614-EA65-482E-8EB0-DE360789F0FA}" destId="{8CB1DF95-368B-4892-84A5-FB2340DF8A91}" srcOrd="0" destOrd="0" presId="urn:microsoft.com/office/officeart/2005/8/layout/cycle8"/>
    <dgm:cxn modelId="{AD0CDFD9-7FAE-4117-969E-63262ECEC1C7}" type="presParOf" srcId="{75617614-EA65-482E-8EB0-DE360789F0FA}" destId="{8CB84926-46EA-4904-A384-69747A84532C}" srcOrd="1" destOrd="0" presId="urn:microsoft.com/office/officeart/2005/8/layout/cycle8"/>
    <dgm:cxn modelId="{C3BC12C3-2B8C-46A5-AEFA-0C10E7E89D00}" type="presParOf" srcId="{75617614-EA65-482E-8EB0-DE360789F0FA}" destId="{DE3F563D-D12A-43A0-A730-BB33A6F3AB9F}" srcOrd="2" destOrd="0" presId="urn:microsoft.com/office/officeart/2005/8/layout/cycle8"/>
    <dgm:cxn modelId="{E790417A-527F-423F-86DB-BF51C804DFCF}" type="presParOf" srcId="{75617614-EA65-482E-8EB0-DE360789F0FA}" destId="{FDAA3D48-EDA3-4605-BE41-EBDC932B75BF}" srcOrd="3" destOrd="0" presId="urn:microsoft.com/office/officeart/2005/8/layout/cycle8"/>
    <dgm:cxn modelId="{B1F47E20-3211-4377-BA9C-2435D5308F3E}" type="presParOf" srcId="{75617614-EA65-482E-8EB0-DE360789F0FA}" destId="{A3C5EB15-BBFD-450E-81CB-038DFC6B83B3}" srcOrd="4" destOrd="0" presId="urn:microsoft.com/office/officeart/2005/8/layout/cycle8"/>
    <dgm:cxn modelId="{9B4A9562-BF1F-40EE-A2B7-E53699550836}" type="presParOf" srcId="{75617614-EA65-482E-8EB0-DE360789F0FA}" destId="{010613E7-13B9-4F6F-A4C9-1DF858BE6E9F}" srcOrd="5" destOrd="0" presId="urn:microsoft.com/office/officeart/2005/8/layout/cycle8"/>
    <dgm:cxn modelId="{84249F32-716F-4C09-8294-08557E64B155}" type="presParOf" srcId="{75617614-EA65-482E-8EB0-DE360789F0FA}" destId="{BEC7E417-D4BF-4782-8DF2-F3EF8F8BEA57}" srcOrd="6" destOrd="0" presId="urn:microsoft.com/office/officeart/2005/8/layout/cycle8"/>
    <dgm:cxn modelId="{99C9C2F3-A70B-4691-A7C0-A7B824FF54FB}" type="presParOf" srcId="{75617614-EA65-482E-8EB0-DE360789F0FA}" destId="{500AD982-69C8-4724-89A2-BE52DA2BE810}" srcOrd="7" destOrd="0" presId="urn:microsoft.com/office/officeart/2005/8/layout/cycle8"/>
    <dgm:cxn modelId="{633E29F8-0830-474F-A446-18842FCB78F0}" type="presParOf" srcId="{75617614-EA65-482E-8EB0-DE360789F0FA}" destId="{FFF662DF-AE03-4482-84A4-6C516F880A78}" srcOrd="8" destOrd="0" presId="urn:microsoft.com/office/officeart/2005/8/layout/cycle8"/>
    <dgm:cxn modelId="{7C57F035-1EC4-46F0-A93B-E1D67F46251C}" type="presParOf" srcId="{75617614-EA65-482E-8EB0-DE360789F0FA}" destId="{AD9A0013-74F4-4C1F-A293-F9C7BF13527E}" srcOrd="9" destOrd="0" presId="urn:microsoft.com/office/officeart/2005/8/layout/cycle8"/>
    <dgm:cxn modelId="{4FFF9EF1-4B0E-49BC-85C9-BD10E560DD85}" type="presParOf" srcId="{75617614-EA65-482E-8EB0-DE360789F0FA}" destId="{B13981AA-BD01-476C-8A2D-B1353759883B}" srcOrd="10" destOrd="0" presId="urn:microsoft.com/office/officeart/2005/8/layout/cycle8"/>
    <dgm:cxn modelId="{53F50098-63B9-424B-A6BC-2F7EDBEEAF20}" type="presParOf" srcId="{75617614-EA65-482E-8EB0-DE360789F0FA}" destId="{1DEB77CC-035C-4981-BAD9-718040889B62}" srcOrd="11" destOrd="0" presId="urn:microsoft.com/office/officeart/2005/8/layout/cycle8"/>
    <dgm:cxn modelId="{2F7D3DCB-9945-4460-A5DD-805D4C30E664}" type="presParOf" srcId="{75617614-EA65-482E-8EB0-DE360789F0FA}" destId="{0C50BD99-CB52-4215-B68D-F03494EC4802}" srcOrd="12" destOrd="0" presId="urn:microsoft.com/office/officeart/2005/8/layout/cycle8"/>
    <dgm:cxn modelId="{0C02548A-27A2-404D-B4A0-3D38E32E33D3}" type="presParOf" srcId="{75617614-EA65-482E-8EB0-DE360789F0FA}" destId="{AFF1B82D-9156-4A7D-8A9D-6B6332A3BC9C}" srcOrd="13" destOrd="0" presId="urn:microsoft.com/office/officeart/2005/8/layout/cycle8"/>
    <dgm:cxn modelId="{E6466B83-CA9A-444E-AFC8-A16A79D29D7E}" type="presParOf" srcId="{75617614-EA65-482E-8EB0-DE360789F0FA}" destId="{ADC59330-EC6F-49C5-85C9-D29C0DAAF33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569E71-3D46-4F82-BEF6-30E772152BD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55F3056-FC27-4FBA-B2C8-45536D489AE9}">
      <dgm:prSet phldrT="[Texto]"/>
      <dgm:spPr/>
      <dgm:t>
        <a:bodyPr/>
        <a:lstStyle/>
        <a:p>
          <a:r>
            <a:rPr lang="es-MX" b="1" dirty="0" smtClean="0"/>
            <a:t>Estar confuso acerca de cuál es el papel de uno en la vida, o sentir que se ha muerto una parte de sí mismo. </a:t>
          </a:r>
          <a:endParaRPr lang="es-MX" dirty="0"/>
        </a:p>
      </dgm:t>
    </dgm:pt>
    <dgm:pt modelId="{22ABF64B-EA83-4265-9D9E-B2BC7102AA31}" type="parTrans" cxnId="{79968365-D601-4F09-8990-3FD42CC49704}">
      <dgm:prSet/>
      <dgm:spPr/>
      <dgm:t>
        <a:bodyPr/>
        <a:lstStyle/>
        <a:p>
          <a:endParaRPr lang="es-MX"/>
        </a:p>
      </dgm:t>
    </dgm:pt>
    <dgm:pt modelId="{9F7A925F-508D-4DBE-870B-799D6E492FC2}" type="sibTrans" cxnId="{79968365-D601-4F09-8990-3FD42CC49704}">
      <dgm:prSet/>
      <dgm:spPr/>
      <dgm:t>
        <a:bodyPr/>
        <a:lstStyle/>
        <a:p>
          <a:endParaRPr lang="es-MX"/>
        </a:p>
      </dgm:t>
    </dgm:pt>
    <dgm:pt modelId="{276ACEE7-DE26-4592-85E7-28DA564CBD25}">
      <dgm:prSet phldrT="[Texto]"/>
      <dgm:spPr/>
      <dgm:t>
        <a:bodyPr/>
        <a:lstStyle/>
        <a:p>
          <a:r>
            <a:rPr lang="es-MX" b="1" dirty="0" smtClean="0"/>
            <a:t>Dificultad para aceptar la realidad de la pérdida. </a:t>
          </a:r>
          <a:endParaRPr lang="es-MX" dirty="0"/>
        </a:p>
      </dgm:t>
    </dgm:pt>
    <dgm:pt modelId="{575A0A91-3379-4EAC-9D2B-C0F41C340727}" type="parTrans" cxnId="{9C564DA3-52DC-4282-845C-011AD151E0C5}">
      <dgm:prSet/>
      <dgm:spPr/>
      <dgm:t>
        <a:bodyPr/>
        <a:lstStyle/>
        <a:p>
          <a:endParaRPr lang="es-MX"/>
        </a:p>
      </dgm:t>
    </dgm:pt>
    <dgm:pt modelId="{024BDC07-623C-435E-887A-50DF1B5404B0}" type="sibTrans" cxnId="{9C564DA3-52DC-4282-845C-011AD151E0C5}">
      <dgm:prSet/>
      <dgm:spPr/>
      <dgm:t>
        <a:bodyPr/>
        <a:lstStyle/>
        <a:p>
          <a:endParaRPr lang="es-MX"/>
        </a:p>
      </dgm:t>
    </dgm:pt>
    <dgm:pt modelId="{E75866F8-5397-4B07-A53D-6CFC659E6223}">
      <dgm:prSet phldrT="[Texto]"/>
      <dgm:spPr/>
      <dgm:t>
        <a:bodyPr/>
        <a:lstStyle/>
        <a:p>
          <a:r>
            <a:rPr lang="es-MX" b="1" dirty="0" smtClean="0"/>
            <a:t>Tratar de evitar todo lo que le recuerde que su ser querido ha muerto. </a:t>
          </a:r>
          <a:endParaRPr lang="es-MX" dirty="0"/>
        </a:p>
      </dgm:t>
    </dgm:pt>
    <dgm:pt modelId="{C8227409-2095-41FA-99E0-6B6847782297}" type="parTrans" cxnId="{B0D9D79B-B1DB-4B35-B0EE-2340F674F9EF}">
      <dgm:prSet/>
      <dgm:spPr/>
      <dgm:t>
        <a:bodyPr/>
        <a:lstStyle/>
        <a:p>
          <a:endParaRPr lang="es-MX"/>
        </a:p>
      </dgm:t>
    </dgm:pt>
    <dgm:pt modelId="{C0EB17C9-7102-4F15-9FC8-B6EBB4EA7F30}" type="sibTrans" cxnId="{B0D9D79B-B1DB-4B35-B0EE-2340F674F9EF}">
      <dgm:prSet/>
      <dgm:spPr/>
      <dgm:t>
        <a:bodyPr/>
        <a:lstStyle/>
        <a:p>
          <a:endParaRPr lang="es-MX"/>
        </a:p>
      </dgm:t>
    </dgm:pt>
    <dgm:pt modelId="{75905AA8-4C34-4082-91B6-BE32535DCA88}">
      <dgm:prSet phldrT="[Texto]"/>
      <dgm:spPr/>
      <dgm:t>
        <a:bodyPr/>
        <a:lstStyle/>
        <a:p>
          <a:r>
            <a:rPr lang="es-MX" b="1" dirty="0" smtClean="0"/>
            <a:t>Sentirse incapaz de confiar en los demás desde el fallecimiento</a:t>
          </a:r>
          <a:endParaRPr lang="es-MX" dirty="0"/>
        </a:p>
      </dgm:t>
    </dgm:pt>
    <dgm:pt modelId="{2A3FC73E-0CFA-4056-9C33-CCE14D5886A3}" type="parTrans" cxnId="{CB0DE93D-687C-4CE8-88A6-3E9F7F24CF1C}">
      <dgm:prSet/>
      <dgm:spPr/>
      <dgm:t>
        <a:bodyPr/>
        <a:lstStyle/>
        <a:p>
          <a:endParaRPr lang="es-MX"/>
        </a:p>
      </dgm:t>
    </dgm:pt>
    <dgm:pt modelId="{A205DE08-54FC-4859-97BD-3653D3F14495}" type="sibTrans" cxnId="{CB0DE93D-687C-4CE8-88A6-3E9F7F24CF1C}">
      <dgm:prSet/>
      <dgm:spPr/>
      <dgm:t>
        <a:bodyPr/>
        <a:lstStyle/>
        <a:p>
          <a:endParaRPr lang="es-MX"/>
        </a:p>
      </dgm:t>
    </dgm:pt>
    <dgm:pt modelId="{170F196B-B57D-4916-9543-EC307BE018F9}">
      <dgm:prSet phldrT="[Texto]"/>
      <dgm:spPr/>
      <dgm:t>
        <a:bodyPr/>
        <a:lstStyle/>
        <a:p>
          <a:r>
            <a:rPr lang="es-MX" b="1" dirty="0" smtClean="0"/>
            <a:t>Estar amargado o enfadado en relación con el fallecimiento</a:t>
          </a:r>
          <a:endParaRPr lang="es-MX" dirty="0"/>
        </a:p>
      </dgm:t>
    </dgm:pt>
    <dgm:pt modelId="{5AF37D9F-BFD9-455E-A16B-E90EC8FCA6C1}" type="parTrans" cxnId="{75571647-BEA2-4742-94EA-09705AF918F7}">
      <dgm:prSet/>
      <dgm:spPr/>
      <dgm:t>
        <a:bodyPr/>
        <a:lstStyle/>
        <a:p>
          <a:endParaRPr lang="es-MX"/>
        </a:p>
      </dgm:t>
    </dgm:pt>
    <dgm:pt modelId="{EB7D9481-95A0-409C-A1FE-FE7E8ACD1779}" type="sibTrans" cxnId="{75571647-BEA2-4742-94EA-09705AF918F7}">
      <dgm:prSet/>
      <dgm:spPr/>
      <dgm:t>
        <a:bodyPr/>
        <a:lstStyle/>
        <a:p>
          <a:endParaRPr lang="es-MX"/>
        </a:p>
      </dgm:t>
    </dgm:pt>
    <dgm:pt modelId="{F7907C53-8265-4196-9066-A269A9261D9A}" type="pres">
      <dgm:prSet presAssocID="{A0569E71-3D46-4F82-BEF6-30E772152B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309B016-1D68-4BD3-9517-DF317C9DB1CE}" type="pres">
      <dgm:prSet presAssocID="{755F3056-FC27-4FBA-B2C8-45536D489AE9}" presName="node" presStyleLbl="node1" presStyleIdx="0" presStyleCnt="5" custScaleX="1519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B98768-84C5-4023-81FA-2BF9FC4D8DA4}" type="pres">
      <dgm:prSet presAssocID="{9F7A925F-508D-4DBE-870B-799D6E492FC2}" presName="sibTrans" presStyleCnt="0"/>
      <dgm:spPr/>
    </dgm:pt>
    <dgm:pt modelId="{3B00C295-D794-4323-8B9D-2E3172ED807F}" type="pres">
      <dgm:prSet presAssocID="{276ACEE7-DE26-4592-85E7-28DA564CBD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9F7DB4-815E-4B2E-96A7-96CE10F7FA2C}" type="pres">
      <dgm:prSet presAssocID="{024BDC07-623C-435E-887A-50DF1B5404B0}" presName="sibTrans" presStyleCnt="0"/>
      <dgm:spPr/>
    </dgm:pt>
    <dgm:pt modelId="{F63A42EC-56DB-42BD-926E-3F2F0055159F}" type="pres">
      <dgm:prSet presAssocID="{E75866F8-5397-4B07-A53D-6CFC659E6223}" presName="node" presStyleLbl="node1" presStyleIdx="2" presStyleCnt="5" custScaleX="1595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4CEBE4-6666-460D-AF38-586A0D03BBD2}" type="pres">
      <dgm:prSet presAssocID="{C0EB17C9-7102-4F15-9FC8-B6EBB4EA7F30}" presName="sibTrans" presStyleCnt="0"/>
      <dgm:spPr/>
    </dgm:pt>
    <dgm:pt modelId="{8BBCED58-9989-4B0C-979E-C1F9F2BBF04A}" type="pres">
      <dgm:prSet presAssocID="{75905AA8-4C34-4082-91B6-BE32535DCA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4F9332-2478-4FFB-AA08-4C739EFE0BA1}" type="pres">
      <dgm:prSet presAssocID="{A205DE08-54FC-4859-97BD-3653D3F14495}" presName="sibTrans" presStyleCnt="0"/>
      <dgm:spPr/>
    </dgm:pt>
    <dgm:pt modelId="{15C91D79-FFED-4D94-9AE5-BD25AB4ACA81}" type="pres">
      <dgm:prSet presAssocID="{170F196B-B57D-4916-9543-EC307BE018F9}" presName="node" presStyleLbl="node1" presStyleIdx="4" presStyleCnt="5" custScaleX="17532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B0DE93D-687C-4CE8-88A6-3E9F7F24CF1C}" srcId="{A0569E71-3D46-4F82-BEF6-30E772152BDE}" destId="{75905AA8-4C34-4082-91B6-BE32535DCA88}" srcOrd="3" destOrd="0" parTransId="{2A3FC73E-0CFA-4056-9C33-CCE14D5886A3}" sibTransId="{A205DE08-54FC-4859-97BD-3653D3F14495}"/>
    <dgm:cxn modelId="{0E4A3F49-D04C-48C9-AAEB-E5E03E88CE19}" type="presOf" srcId="{170F196B-B57D-4916-9543-EC307BE018F9}" destId="{15C91D79-FFED-4D94-9AE5-BD25AB4ACA81}" srcOrd="0" destOrd="0" presId="urn:microsoft.com/office/officeart/2005/8/layout/default"/>
    <dgm:cxn modelId="{B0D9D79B-B1DB-4B35-B0EE-2340F674F9EF}" srcId="{A0569E71-3D46-4F82-BEF6-30E772152BDE}" destId="{E75866F8-5397-4B07-A53D-6CFC659E6223}" srcOrd="2" destOrd="0" parTransId="{C8227409-2095-41FA-99E0-6B6847782297}" sibTransId="{C0EB17C9-7102-4F15-9FC8-B6EBB4EA7F30}"/>
    <dgm:cxn modelId="{9C564DA3-52DC-4282-845C-011AD151E0C5}" srcId="{A0569E71-3D46-4F82-BEF6-30E772152BDE}" destId="{276ACEE7-DE26-4592-85E7-28DA564CBD25}" srcOrd="1" destOrd="0" parTransId="{575A0A91-3379-4EAC-9D2B-C0F41C340727}" sibTransId="{024BDC07-623C-435E-887A-50DF1B5404B0}"/>
    <dgm:cxn modelId="{D71FF8D4-A918-480B-8B36-17C50CCE3E9A}" type="presOf" srcId="{75905AA8-4C34-4082-91B6-BE32535DCA88}" destId="{8BBCED58-9989-4B0C-979E-C1F9F2BBF04A}" srcOrd="0" destOrd="0" presId="urn:microsoft.com/office/officeart/2005/8/layout/default"/>
    <dgm:cxn modelId="{2C7FBFF4-E97F-4795-853B-C249295748BC}" type="presOf" srcId="{276ACEE7-DE26-4592-85E7-28DA564CBD25}" destId="{3B00C295-D794-4323-8B9D-2E3172ED807F}" srcOrd="0" destOrd="0" presId="urn:microsoft.com/office/officeart/2005/8/layout/default"/>
    <dgm:cxn modelId="{81F4C9B8-2397-4D96-8EC8-F51469B1EBE2}" type="presOf" srcId="{A0569E71-3D46-4F82-BEF6-30E772152BDE}" destId="{F7907C53-8265-4196-9066-A269A9261D9A}" srcOrd="0" destOrd="0" presId="urn:microsoft.com/office/officeart/2005/8/layout/default"/>
    <dgm:cxn modelId="{79968365-D601-4F09-8990-3FD42CC49704}" srcId="{A0569E71-3D46-4F82-BEF6-30E772152BDE}" destId="{755F3056-FC27-4FBA-B2C8-45536D489AE9}" srcOrd="0" destOrd="0" parTransId="{22ABF64B-EA83-4265-9D9E-B2BC7102AA31}" sibTransId="{9F7A925F-508D-4DBE-870B-799D6E492FC2}"/>
    <dgm:cxn modelId="{47FDE3D5-6123-42D6-82A1-2B2ADEFC8CB1}" type="presOf" srcId="{E75866F8-5397-4B07-A53D-6CFC659E6223}" destId="{F63A42EC-56DB-42BD-926E-3F2F0055159F}" srcOrd="0" destOrd="0" presId="urn:microsoft.com/office/officeart/2005/8/layout/default"/>
    <dgm:cxn modelId="{FB462272-4CE6-40AD-B623-AB4BC7B82E03}" type="presOf" srcId="{755F3056-FC27-4FBA-B2C8-45536D489AE9}" destId="{4309B016-1D68-4BD3-9517-DF317C9DB1CE}" srcOrd="0" destOrd="0" presId="urn:microsoft.com/office/officeart/2005/8/layout/default"/>
    <dgm:cxn modelId="{75571647-BEA2-4742-94EA-09705AF918F7}" srcId="{A0569E71-3D46-4F82-BEF6-30E772152BDE}" destId="{170F196B-B57D-4916-9543-EC307BE018F9}" srcOrd="4" destOrd="0" parTransId="{5AF37D9F-BFD9-455E-A16B-E90EC8FCA6C1}" sibTransId="{EB7D9481-95A0-409C-A1FE-FE7E8ACD1779}"/>
    <dgm:cxn modelId="{DB3E64AA-B2A8-4989-B811-B19FDA378660}" type="presParOf" srcId="{F7907C53-8265-4196-9066-A269A9261D9A}" destId="{4309B016-1D68-4BD3-9517-DF317C9DB1CE}" srcOrd="0" destOrd="0" presId="urn:microsoft.com/office/officeart/2005/8/layout/default"/>
    <dgm:cxn modelId="{5DBD04CF-8C3E-490F-9277-DBFA3BC91CE5}" type="presParOf" srcId="{F7907C53-8265-4196-9066-A269A9261D9A}" destId="{99B98768-84C5-4023-81FA-2BF9FC4D8DA4}" srcOrd="1" destOrd="0" presId="urn:microsoft.com/office/officeart/2005/8/layout/default"/>
    <dgm:cxn modelId="{9DDFF3FB-493E-4339-A6A0-9503A7C11D90}" type="presParOf" srcId="{F7907C53-8265-4196-9066-A269A9261D9A}" destId="{3B00C295-D794-4323-8B9D-2E3172ED807F}" srcOrd="2" destOrd="0" presId="urn:microsoft.com/office/officeart/2005/8/layout/default"/>
    <dgm:cxn modelId="{8D17859A-5AF7-40EC-964E-024EAFFCDD0B}" type="presParOf" srcId="{F7907C53-8265-4196-9066-A269A9261D9A}" destId="{F49F7DB4-815E-4B2E-96A7-96CE10F7FA2C}" srcOrd="3" destOrd="0" presId="urn:microsoft.com/office/officeart/2005/8/layout/default"/>
    <dgm:cxn modelId="{3FAB3152-AECC-4103-BB48-885A2B28EADD}" type="presParOf" srcId="{F7907C53-8265-4196-9066-A269A9261D9A}" destId="{F63A42EC-56DB-42BD-926E-3F2F0055159F}" srcOrd="4" destOrd="0" presId="urn:microsoft.com/office/officeart/2005/8/layout/default"/>
    <dgm:cxn modelId="{EC078D2B-EC2A-4DAC-8706-756520E429B8}" type="presParOf" srcId="{F7907C53-8265-4196-9066-A269A9261D9A}" destId="{534CEBE4-6666-460D-AF38-586A0D03BBD2}" srcOrd="5" destOrd="0" presId="urn:microsoft.com/office/officeart/2005/8/layout/default"/>
    <dgm:cxn modelId="{710A462F-D363-4152-9316-7BBCACDF75FB}" type="presParOf" srcId="{F7907C53-8265-4196-9066-A269A9261D9A}" destId="{8BBCED58-9989-4B0C-979E-C1F9F2BBF04A}" srcOrd="6" destOrd="0" presId="urn:microsoft.com/office/officeart/2005/8/layout/default"/>
    <dgm:cxn modelId="{19B01535-17A2-43B9-8CE8-10A90E27F6F2}" type="presParOf" srcId="{F7907C53-8265-4196-9066-A269A9261D9A}" destId="{C14F9332-2478-4FFB-AA08-4C739EFE0BA1}" srcOrd="7" destOrd="0" presId="urn:microsoft.com/office/officeart/2005/8/layout/default"/>
    <dgm:cxn modelId="{49C2BFFC-01F7-43F3-AA81-C3E4342D893A}" type="presParOf" srcId="{F7907C53-8265-4196-9066-A269A9261D9A}" destId="{15C91D79-FFED-4D94-9AE5-BD25AB4ACA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767291-91A2-4DE5-8FED-31A9907F674C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89BB4D6-94E9-4706-B775-517D244B03B1}">
      <dgm:prSet phldrT="[Texto]"/>
      <dgm:spPr/>
      <dgm:t>
        <a:bodyPr/>
        <a:lstStyle/>
        <a:p>
          <a:r>
            <a:rPr lang="es-MX" b="1" dirty="0" smtClean="0"/>
            <a:t>Estar confuso acerca de cuál es el papel de uno en la vida, o sentir que se ha muerto una parte de sí mismo. </a:t>
          </a:r>
          <a:endParaRPr lang="es-MX" dirty="0"/>
        </a:p>
      </dgm:t>
    </dgm:pt>
    <dgm:pt modelId="{1A6073D8-95C4-4472-A08D-E9EB9360AB73}" type="parTrans" cxnId="{B4547AE4-447D-4469-9036-79D2DC285F90}">
      <dgm:prSet/>
      <dgm:spPr/>
      <dgm:t>
        <a:bodyPr/>
        <a:lstStyle/>
        <a:p>
          <a:endParaRPr lang="es-MX"/>
        </a:p>
      </dgm:t>
    </dgm:pt>
    <dgm:pt modelId="{F82F1B3E-F65A-49F0-9D8B-A89EDCCDF62A}" type="sibTrans" cxnId="{B4547AE4-447D-4469-9036-79D2DC285F90}">
      <dgm:prSet/>
      <dgm:spPr/>
      <dgm:t>
        <a:bodyPr/>
        <a:lstStyle/>
        <a:p>
          <a:endParaRPr lang="es-MX"/>
        </a:p>
      </dgm:t>
    </dgm:pt>
    <dgm:pt modelId="{A8C73CE5-7B4C-48D3-8074-36B56EA829EC}">
      <dgm:prSet phldrT="[Texto]"/>
      <dgm:spPr/>
      <dgm:t>
        <a:bodyPr/>
        <a:lstStyle/>
        <a:p>
          <a:r>
            <a:rPr lang="es-MX" b="1" dirty="0" smtClean="0"/>
            <a:t>Dificultad para aceptar la realidad de la pérdida. </a:t>
          </a:r>
          <a:endParaRPr lang="es-MX" dirty="0"/>
        </a:p>
      </dgm:t>
    </dgm:pt>
    <dgm:pt modelId="{334F2209-B30B-41A8-A097-3D8CE1330BA2}" type="parTrans" cxnId="{6639998B-2CE0-46DD-B1D8-552A4A527D98}">
      <dgm:prSet/>
      <dgm:spPr/>
      <dgm:t>
        <a:bodyPr/>
        <a:lstStyle/>
        <a:p>
          <a:endParaRPr lang="es-MX"/>
        </a:p>
      </dgm:t>
    </dgm:pt>
    <dgm:pt modelId="{E25ED73D-E30E-4DE2-A74B-CB425656587A}" type="sibTrans" cxnId="{6639998B-2CE0-46DD-B1D8-552A4A527D98}">
      <dgm:prSet/>
      <dgm:spPr/>
      <dgm:t>
        <a:bodyPr/>
        <a:lstStyle/>
        <a:p>
          <a:endParaRPr lang="es-MX"/>
        </a:p>
      </dgm:t>
    </dgm:pt>
    <dgm:pt modelId="{D442A63E-114A-45B4-AB28-DB0897DCC6A3}">
      <dgm:prSet phldrT="[Texto]"/>
      <dgm:spPr/>
      <dgm:t>
        <a:bodyPr/>
        <a:lstStyle/>
        <a:p>
          <a:r>
            <a:rPr lang="es-MX" b="1" dirty="0" smtClean="0"/>
            <a:t>Tratar de evitar todo lo que le recuerde que su ser querido ha muerto. </a:t>
          </a:r>
          <a:endParaRPr lang="es-MX" dirty="0"/>
        </a:p>
      </dgm:t>
    </dgm:pt>
    <dgm:pt modelId="{9EA72EF1-23AF-4D80-BE29-FD0A01A5B059}" type="parTrans" cxnId="{6D2E5F8F-1000-42B8-A98A-B79A13F180DF}">
      <dgm:prSet/>
      <dgm:spPr/>
      <dgm:t>
        <a:bodyPr/>
        <a:lstStyle/>
        <a:p>
          <a:endParaRPr lang="es-MX"/>
        </a:p>
      </dgm:t>
    </dgm:pt>
    <dgm:pt modelId="{6D738EE5-C68F-45B6-A52E-71C0322CECE3}" type="sibTrans" cxnId="{6D2E5F8F-1000-42B8-A98A-B79A13F180DF}">
      <dgm:prSet/>
      <dgm:spPr/>
      <dgm:t>
        <a:bodyPr/>
        <a:lstStyle/>
        <a:p>
          <a:endParaRPr lang="es-MX"/>
        </a:p>
      </dgm:t>
    </dgm:pt>
    <dgm:pt modelId="{1ECD5F4D-415F-4DD7-B58F-A3813B2EF42B}">
      <dgm:prSet phldrT="[Texto]"/>
      <dgm:spPr/>
      <dgm:t>
        <a:bodyPr/>
        <a:lstStyle/>
        <a:p>
          <a:r>
            <a:rPr lang="es-MX" b="1" dirty="0" smtClean="0"/>
            <a:t>Sentirse incapaz de confiar en los demás desde el fallecimiento</a:t>
          </a:r>
          <a:endParaRPr lang="es-MX" dirty="0"/>
        </a:p>
      </dgm:t>
    </dgm:pt>
    <dgm:pt modelId="{770A2CBA-052E-4F83-B843-192F3CC8FC9A}" type="parTrans" cxnId="{E73428FB-D814-4F43-B61B-13B0957BCF17}">
      <dgm:prSet/>
      <dgm:spPr/>
      <dgm:t>
        <a:bodyPr/>
        <a:lstStyle/>
        <a:p>
          <a:endParaRPr lang="es-MX"/>
        </a:p>
      </dgm:t>
    </dgm:pt>
    <dgm:pt modelId="{BC06454A-E030-4D71-9653-818DD0CF9E89}" type="sibTrans" cxnId="{E73428FB-D814-4F43-B61B-13B0957BCF17}">
      <dgm:prSet/>
      <dgm:spPr/>
      <dgm:t>
        <a:bodyPr/>
        <a:lstStyle/>
        <a:p>
          <a:endParaRPr lang="es-MX"/>
        </a:p>
      </dgm:t>
    </dgm:pt>
    <dgm:pt modelId="{D3A1DB8F-CBDB-432F-BFC3-B5D541386F83}">
      <dgm:prSet phldrT="[Texto]"/>
      <dgm:spPr/>
      <dgm:t>
        <a:bodyPr/>
        <a:lstStyle/>
        <a:p>
          <a:r>
            <a:rPr lang="es-MX" b="1" dirty="0" smtClean="0"/>
            <a:t>Estar amargado o enfadado en relación con el fallecimiento</a:t>
          </a:r>
          <a:endParaRPr lang="es-MX" dirty="0"/>
        </a:p>
      </dgm:t>
    </dgm:pt>
    <dgm:pt modelId="{69D4C2E6-F547-4AAD-A882-304B144AA151}" type="parTrans" cxnId="{9D584F8D-6E7F-4134-8517-1922EDB18DB8}">
      <dgm:prSet/>
      <dgm:spPr/>
      <dgm:t>
        <a:bodyPr/>
        <a:lstStyle/>
        <a:p>
          <a:endParaRPr lang="es-MX"/>
        </a:p>
      </dgm:t>
    </dgm:pt>
    <dgm:pt modelId="{85927C4F-F642-44AD-9655-78F27F2485C6}" type="sibTrans" cxnId="{9D584F8D-6E7F-4134-8517-1922EDB18DB8}">
      <dgm:prSet/>
      <dgm:spPr/>
      <dgm:t>
        <a:bodyPr/>
        <a:lstStyle/>
        <a:p>
          <a:endParaRPr lang="es-MX"/>
        </a:p>
      </dgm:t>
    </dgm:pt>
    <dgm:pt modelId="{22521926-8909-473A-B740-FA211B986705}">
      <dgm:prSet phldrT="[Texto]"/>
      <dgm:spPr/>
      <dgm:t>
        <a:bodyPr/>
        <a:lstStyle/>
        <a:p>
          <a:r>
            <a:rPr lang="es-MX" b="1" dirty="0" smtClean="0"/>
            <a:t>Sentirse mal por seguir adelante con su vida  hacer nuevas amistades o interesarse por cosas nuevas</a:t>
          </a:r>
          <a:endParaRPr lang="es-MX" dirty="0"/>
        </a:p>
      </dgm:t>
    </dgm:pt>
    <dgm:pt modelId="{B607F4F7-2FE1-44C8-99DA-0C65CF5B0D6F}" type="parTrans" cxnId="{C5D5F9CD-5B27-44D2-B60D-433359EB12E8}">
      <dgm:prSet/>
      <dgm:spPr/>
      <dgm:t>
        <a:bodyPr/>
        <a:lstStyle/>
        <a:p>
          <a:endParaRPr lang="es-MX"/>
        </a:p>
      </dgm:t>
    </dgm:pt>
    <dgm:pt modelId="{529A3D70-2AC8-447E-8855-7870C87D1996}" type="sibTrans" cxnId="{C5D5F9CD-5B27-44D2-B60D-433359EB12E8}">
      <dgm:prSet/>
      <dgm:spPr/>
      <dgm:t>
        <a:bodyPr/>
        <a:lstStyle/>
        <a:p>
          <a:endParaRPr lang="es-MX"/>
        </a:p>
      </dgm:t>
    </dgm:pt>
    <dgm:pt modelId="{74C4352C-E506-4652-A19A-58DD1046E0A6}">
      <dgm:prSet phldrT="[Texto]"/>
      <dgm:spPr/>
      <dgm:t>
        <a:bodyPr/>
        <a:lstStyle/>
        <a:p>
          <a:r>
            <a:rPr lang="es-MX" b="1" dirty="0" smtClean="0"/>
            <a:t>Sentirse frío e insensible -emocionalmente plano- desde el fallecimiento</a:t>
          </a:r>
          <a:endParaRPr lang="es-MX" dirty="0"/>
        </a:p>
      </dgm:t>
    </dgm:pt>
    <dgm:pt modelId="{A7F355B4-46BC-4CFB-B436-A37D315FB9B7}" type="parTrans" cxnId="{59ACBCE7-6C6A-4449-942A-989ACDC5E9B5}">
      <dgm:prSet/>
      <dgm:spPr/>
      <dgm:t>
        <a:bodyPr/>
        <a:lstStyle/>
        <a:p>
          <a:endParaRPr lang="es-MX"/>
        </a:p>
      </dgm:t>
    </dgm:pt>
    <dgm:pt modelId="{747AD099-B284-45CB-A09A-2EA3F3ADE05A}" type="sibTrans" cxnId="{59ACBCE7-6C6A-4449-942A-989ACDC5E9B5}">
      <dgm:prSet/>
      <dgm:spPr/>
      <dgm:t>
        <a:bodyPr/>
        <a:lstStyle/>
        <a:p>
          <a:endParaRPr lang="es-MX"/>
        </a:p>
      </dgm:t>
    </dgm:pt>
    <dgm:pt modelId="{B8BA6481-260A-4087-B83C-FB1ADA3E2B81}">
      <dgm:prSet phldrT="[Texto]"/>
      <dgm:spPr/>
      <dgm:t>
        <a:bodyPr/>
        <a:lstStyle/>
        <a:p>
          <a:r>
            <a:rPr lang="es-MX" b="1" dirty="0" smtClean="0"/>
            <a:t>Sentirse frustrado en la vida, vacío y sinsentido desde la pérdida</a:t>
          </a:r>
          <a:endParaRPr lang="es-MX" dirty="0"/>
        </a:p>
      </dgm:t>
    </dgm:pt>
    <dgm:pt modelId="{45B27C1D-28CD-4416-A9DB-2DF029AA8AF2}" type="parTrans" cxnId="{6187F2A0-596D-4DEC-AD38-BEF428A70BB6}">
      <dgm:prSet/>
      <dgm:spPr/>
      <dgm:t>
        <a:bodyPr/>
        <a:lstStyle/>
        <a:p>
          <a:endParaRPr lang="es-MX"/>
        </a:p>
      </dgm:t>
    </dgm:pt>
    <dgm:pt modelId="{2865C4BF-1040-4E7F-A45C-FFC9A0A88B96}" type="sibTrans" cxnId="{6187F2A0-596D-4DEC-AD38-BEF428A70BB6}">
      <dgm:prSet/>
      <dgm:spPr/>
      <dgm:t>
        <a:bodyPr/>
        <a:lstStyle/>
        <a:p>
          <a:endParaRPr lang="es-MX"/>
        </a:p>
      </dgm:t>
    </dgm:pt>
    <dgm:pt modelId="{B7559002-74AD-4625-8199-CAA7EC2AAB9C}">
      <dgm:prSet phldrT="[Texto]"/>
      <dgm:spPr/>
      <dgm:t>
        <a:bodyPr/>
        <a:lstStyle/>
        <a:p>
          <a:r>
            <a:rPr lang="es-MX" b="1" dirty="0" smtClean="0"/>
            <a:t>Sentirse como "atontado", aturdido o conmocionado desde la pérdida</a:t>
          </a:r>
          <a:endParaRPr lang="es-MX" dirty="0"/>
        </a:p>
      </dgm:t>
    </dgm:pt>
    <dgm:pt modelId="{75FEFCE8-4852-490B-AA31-6DA34C1BB8FC}" type="parTrans" cxnId="{CC3A7393-92B6-4D88-8A5D-FB50FAA485B8}">
      <dgm:prSet/>
      <dgm:spPr/>
      <dgm:t>
        <a:bodyPr/>
        <a:lstStyle/>
        <a:p>
          <a:endParaRPr lang="es-MX"/>
        </a:p>
      </dgm:t>
    </dgm:pt>
    <dgm:pt modelId="{A3052661-B9DE-4B5E-B77B-515CE49E9E48}" type="sibTrans" cxnId="{CC3A7393-92B6-4D88-8A5D-FB50FAA485B8}">
      <dgm:prSet/>
      <dgm:spPr/>
      <dgm:t>
        <a:bodyPr/>
        <a:lstStyle/>
        <a:p>
          <a:endParaRPr lang="es-MX"/>
        </a:p>
      </dgm:t>
    </dgm:pt>
    <dgm:pt modelId="{AAE1E2CB-8652-4E9D-917F-9EAF3A44E2EF}" type="pres">
      <dgm:prSet presAssocID="{AA767291-91A2-4DE5-8FED-31A9907F674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FFA458E-6821-47B4-BD6E-945BC732B2D2}" type="pres">
      <dgm:prSet presAssocID="{689BB4D6-94E9-4706-B775-517D244B03B1}" presName="comp" presStyleCnt="0"/>
      <dgm:spPr/>
    </dgm:pt>
    <dgm:pt modelId="{F16E9378-495E-4813-9FC0-277A1FCDF39E}" type="pres">
      <dgm:prSet presAssocID="{689BB4D6-94E9-4706-B775-517D244B03B1}" presName="box" presStyleLbl="node1" presStyleIdx="0" presStyleCnt="3"/>
      <dgm:spPr/>
      <dgm:t>
        <a:bodyPr/>
        <a:lstStyle/>
        <a:p>
          <a:endParaRPr lang="es-MX"/>
        </a:p>
      </dgm:t>
    </dgm:pt>
    <dgm:pt modelId="{470E0D15-BA95-455D-99D2-14E0E0DC6B87}" type="pres">
      <dgm:prSet presAssocID="{689BB4D6-94E9-4706-B775-517D244B03B1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D0B0F9B-16B5-4420-A931-B34CBB2B9075}" type="pres">
      <dgm:prSet presAssocID="{689BB4D6-94E9-4706-B775-517D244B03B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5B92D5-76D3-465A-867E-9BE4FAEFE945}" type="pres">
      <dgm:prSet presAssocID="{F82F1B3E-F65A-49F0-9D8B-A89EDCCDF62A}" presName="spacer" presStyleCnt="0"/>
      <dgm:spPr/>
    </dgm:pt>
    <dgm:pt modelId="{A0057F72-4CD7-460A-B22A-E640C5C9F628}" type="pres">
      <dgm:prSet presAssocID="{1ECD5F4D-415F-4DD7-B58F-A3813B2EF42B}" presName="comp" presStyleCnt="0"/>
      <dgm:spPr/>
    </dgm:pt>
    <dgm:pt modelId="{8478E394-B603-49DE-B63A-848F8BDBD597}" type="pres">
      <dgm:prSet presAssocID="{1ECD5F4D-415F-4DD7-B58F-A3813B2EF42B}" presName="box" presStyleLbl="node1" presStyleIdx="1" presStyleCnt="3"/>
      <dgm:spPr/>
      <dgm:t>
        <a:bodyPr/>
        <a:lstStyle/>
        <a:p>
          <a:endParaRPr lang="es-MX"/>
        </a:p>
      </dgm:t>
    </dgm:pt>
    <dgm:pt modelId="{F7CDEF6B-A6DC-4E72-B35E-0CA601597E29}" type="pres">
      <dgm:prSet presAssocID="{1ECD5F4D-415F-4DD7-B58F-A3813B2EF42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F4BE695F-F8BD-4063-8079-05267307CBC8}" type="pres">
      <dgm:prSet presAssocID="{1ECD5F4D-415F-4DD7-B58F-A3813B2EF42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2CC5D6-F4A9-4F0B-8FDA-ACF117BA56CB}" type="pres">
      <dgm:prSet presAssocID="{BC06454A-E030-4D71-9653-818DD0CF9E89}" presName="spacer" presStyleCnt="0"/>
      <dgm:spPr/>
    </dgm:pt>
    <dgm:pt modelId="{3F39F151-EA52-427B-B711-5B0797C60793}" type="pres">
      <dgm:prSet presAssocID="{74C4352C-E506-4652-A19A-58DD1046E0A6}" presName="comp" presStyleCnt="0"/>
      <dgm:spPr/>
    </dgm:pt>
    <dgm:pt modelId="{DC0F1C80-64B2-4C9D-B319-5562FF5FA7DE}" type="pres">
      <dgm:prSet presAssocID="{74C4352C-E506-4652-A19A-58DD1046E0A6}" presName="box" presStyleLbl="node1" presStyleIdx="2" presStyleCnt="3"/>
      <dgm:spPr/>
      <dgm:t>
        <a:bodyPr/>
        <a:lstStyle/>
        <a:p>
          <a:endParaRPr lang="es-MX"/>
        </a:p>
      </dgm:t>
    </dgm:pt>
    <dgm:pt modelId="{4CC9360D-8660-400C-BFF9-A8D49E9513B0}" type="pres">
      <dgm:prSet presAssocID="{74C4352C-E506-4652-A19A-58DD1046E0A6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  <dgm:t>
        <a:bodyPr/>
        <a:lstStyle/>
        <a:p>
          <a:endParaRPr lang="es-MX"/>
        </a:p>
      </dgm:t>
    </dgm:pt>
    <dgm:pt modelId="{97C14B7D-A4B0-463A-A048-684B44D6E94E}" type="pres">
      <dgm:prSet presAssocID="{74C4352C-E506-4652-A19A-58DD1046E0A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2C67B40-2DCF-4FB7-BC26-C838D7298F25}" type="presOf" srcId="{74C4352C-E506-4652-A19A-58DD1046E0A6}" destId="{DC0F1C80-64B2-4C9D-B319-5562FF5FA7DE}" srcOrd="0" destOrd="0" presId="urn:microsoft.com/office/officeart/2005/8/layout/vList4"/>
    <dgm:cxn modelId="{59ACBCE7-6C6A-4449-942A-989ACDC5E9B5}" srcId="{AA767291-91A2-4DE5-8FED-31A9907F674C}" destId="{74C4352C-E506-4652-A19A-58DD1046E0A6}" srcOrd="2" destOrd="0" parTransId="{A7F355B4-46BC-4CFB-B436-A37D315FB9B7}" sibTransId="{747AD099-B284-45CB-A09A-2EA3F3ADE05A}"/>
    <dgm:cxn modelId="{602B9F91-BCA3-4A63-9224-61BD675D3243}" type="presOf" srcId="{74C4352C-E506-4652-A19A-58DD1046E0A6}" destId="{97C14B7D-A4B0-463A-A048-684B44D6E94E}" srcOrd="1" destOrd="0" presId="urn:microsoft.com/office/officeart/2005/8/layout/vList4"/>
    <dgm:cxn modelId="{73F28331-8596-47C2-AEE2-677D0FD0F565}" type="presOf" srcId="{D3A1DB8F-CBDB-432F-BFC3-B5D541386F83}" destId="{F4BE695F-F8BD-4063-8079-05267307CBC8}" srcOrd="1" destOrd="1" presId="urn:microsoft.com/office/officeart/2005/8/layout/vList4"/>
    <dgm:cxn modelId="{DCD0F992-03BD-4C2E-A29F-373F7881C75A}" type="presOf" srcId="{22521926-8909-473A-B740-FA211B986705}" destId="{F4BE695F-F8BD-4063-8079-05267307CBC8}" srcOrd="1" destOrd="2" presId="urn:microsoft.com/office/officeart/2005/8/layout/vList4"/>
    <dgm:cxn modelId="{AAA0AE84-B0BB-43DF-B3D1-46688254B317}" type="presOf" srcId="{A8C73CE5-7B4C-48D3-8074-36B56EA829EC}" destId="{F16E9378-495E-4813-9FC0-277A1FCDF39E}" srcOrd="0" destOrd="1" presId="urn:microsoft.com/office/officeart/2005/8/layout/vList4"/>
    <dgm:cxn modelId="{83FE649C-1A0F-4326-82B0-F1A069051CDF}" type="presOf" srcId="{B7559002-74AD-4625-8199-CAA7EC2AAB9C}" destId="{DC0F1C80-64B2-4C9D-B319-5562FF5FA7DE}" srcOrd="0" destOrd="2" presId="urn:microsoft.com/office/officeart/2005/8/layout/vList4"/>
    <dgm:cxn modelId="{29FB2489-3286-486F-8B71-0C4915BBE811}" type="presOf" srcId="{B7559002-74AD-4625-8199-CAA7EC2AAB9C}" destId="{97C14B7D-A4B0-463A-A048-684B44D6E94E}" srcOrd="1" destOrd="2" presId="urn:microsoft.com/office/officeart/2005/8/layout/vList4"/>
    <dgm:cxn modelId="{7539EF7B-63DF-48C6-881A-309CF52D4306}" type="presOf" srcId="{A8C73CE5-7B4C-48D3-8074-36B56EA829EC}" destId="{7D0B0F9B-16B5-4420-A931-B34CBB2B9075}" srcOrd="1" destOrd="1" presId="urn:microsoft.com/office/officeart/2005/8/layout/vList4"/>
    <dgm:cxn modelId="{AC4BF826-0D74-45A7-BE7B-5BE4B5E9A784}" type="presOf" srcId="{D442A63E-114A-45B4-AB28-DB0897DCC6A3}" destId="{7D0B0F9B-16B5-4420-A931-B34CBB2B9075}" srcOrd="1" destOrd="2" presId="urn:microsoft.com/office/officeart/2005/8/layout/vList4"/>
    <dgm:cxn modelId="{C5D5F9CD-5B27-44D2-B60D-433359EB12E8}" srcId="{1ECD5F4D-415F-4DD7-B58F-A3813B2EF42B}" destId="{22521926-8909-473A-B740-FA211B986705}" srcOrd="1" destOrd="0" parTransId="{B607F4F7-2FE1-44C8-99DA-0C65CF5B0D6F}" sibTransId="{529A3D70-2AC8-447E-8855-7870C87D1996}"/>
    <dgm:cxn modelId="{50EEB291-119E-4BDF-8FAC-CAAFC07EB477}" type="presOf" srcId="{D442A63E-114A-45B4-AB28-DB0897DCC6A3}" destId="{F16E9378-495E-4813-9FC0-277A1FCDF39E}" srcOrd="0" destOrd="2" presId="urn:microsoft.com/office/officeart/2005/8/layout/vList4"/>
    <dgm:cxn modelId="{368FDB8F-549F-4579-A510-4BC83441B304}" type="presOf" srcId="{22521926-8909-473A-B740-FA211B986705}" destId="{8478E394-B603-49DE-B63A-848F8BDBD597}" srcOrd="0" destOrd="2" presId="urn:microsoft.com/office/officeart/2005/8/layout/vList4"/>
    <dgm:cxn modelId="{9F7B3CBB-9ADF-4B09-8FA8-9B566B1C02EB}" type="presOf" srcId="{1ECD5F4D-415F-4DD7-B58F-A3813B2EF42B}" destId="{F4BE695F-F8BD-4063-8079-05267307CBC8}" srcOrd="1" destOrd="0" presId="urn:microsoft.com/office/officeart/2005/8/layout/vList4"/>
    <dgm:cxn modelId="{6639998B-2CE0-46DD-B1D8-552A4A527D98}" srcId="{689BB4D6-94E9-4706-B775-517D244B03B1}" destId="{A8C73CE5-7B4C-48D3-8074-36B56EA829EC}" srcOrd="0" destOrd="0" parTransId="{334F2209-B30B-41A8-A097-3D8CE1330BA2}" sibTransId="{E25ED73D-E30E-4DE2-A74B-CB425656587A}"/>
    <dgm:cxn modelId="{931874D7-5D32-4FF1-9DF7-AE95CB51529F}" type="presOf" srcId="{B8BA6481-260A-4087-B83C-FB1ADA3E2B81}" destId="{DC0F1C80-64B2-4C9D-B319-5562FF5FA7DE}" srcOrd="0" destOrd="1" presId="urn:microsoft.com/office/officeart/2005/8/layout/vList4"/>
    <dgm:cxn modelId="{CC3A7393-92B6-4D88-8A5D-FB50FAA485B8}" srcId="{74C4352C-E506-4652-A19A-58DD1046E0A6}" destId="{B7559002-74AD-4625-8199-CAA7EC2AAB9C}" srcOrd="1" destOrd="0" parTransId="{75FEFCE8-4852-490B-AA31-6DA34C1BB8FC}" sibTransId="{A3052661-B9DE-4B5E-B77B-515CE49E9E48}"/>
    <dgm:cxn modelId="{9D584F8D-6E7F-4134-8517-1922EDB18DB8}" srcId="{1ECD5F4D-415F-4DD7-B58F-A3813B2EF42B}" destId="{D3A1DB8F-CBDB-432F-BFC3-B5D541386F83}" srcOrd="0" destOrd="0" parTransId="{69D4C2E6-F547-4AAD-A882-304B144AA151}" sibTransId="{85927C4F-F642-44AD-9655-78F27F2485C6}"/>
    <dgm:cxn modelId="{E6A0C8F9-EA7B-4980-A6EA-0C80D6500425}" type="presOf" srcId="{689BB4D6-94E9-4706-B775-517D244B03B1}" destId="{F16E9378-495E-4813-9FC0-277A1FCDF39E}" srcOrd="0" destOrd="0" presId="urn:microsoft.com/office/officeart/2005/8/layout/vList4"/>
    <dgm:cxn modelId="{4641ABEE-492A-4BEC-B7C4-68BF2CD3882A}" type="presOf" srcId="{B8BA6481-260A-4087-B83C-FB1ADA3E2B81}" destId="{97C14B7D-A4B0-463A-A048-684B44D6E94E}" srcOrd="1" destOrd="1" presId="urn:microsoft.com/office/officeart/2005/8/layout/vList4"/>
    <dgm:cxn modelId="{56D96967-D7F4-4C1C-A45E-061C526436A6}" type="presOf" srcId="{D3A1DB8F-CBDB-432F-BFC3-B5D541386F83}" destId="{8478E394-B603-49DE-B63A-848F8BDBD597}" srcOrd="0" destOrd="1" presId="urn:microsoft.com/office/officeart/2005/8/layout/vList4"/>
    <dgm:cxn modelId="{92214380-CBA1-4DAF-936C-75C289176EFF}" type="presOf" srcId="{AA767291-91A2-4DE5-8FED-31A9907F674C}" destId="{AAE1E2CB-8652-4E9D-917F-9EAF3A44E2EF}" srcOrd="0" destOrd="0" presId="urn:microsoft.com/office/officeart/2005/8/layout/vList4"/>
    <dgm:cxn modelId="{E73428FB-D814-4F43-B61B-13B0957BCF17}" srcId="{AA767291-91A2-4DE5-8FED-31A9907F674C}" destId="{1ECD5F4D-415F-4DD7-B58F-A3813B2EF42B}" srcOrd="1" destOrd="0" parTransId="{770A2CBA-052E-4F83-B843-192F3CC8FC9A}" sibTransId="{BC06454A-E030-4D71-9653-818DD0CF9E89}"/>
    <dgm:cxn modelId="{5CB10C2F-87B9-4CBB-8004-322F47028AF3}" type="presOf" srcId="{689BB4D6-94E9-4706-B775-517D244B03B1}" destId="{7D0B0F9B-16B5-4420-A931-B34CBB2B9075}" srcOrd="1" destOrd="0" presId="urn:microsoft.com/office/officeart/2005/8/layout/vList4"/>
    <dgm:cxn modelId="{1A074B9A-B133-47AE-8E03-4D9525E75592}" type="presOf" srcId="{1ECD5F4D-415F-4DD7-B58F-A3813B2EF42B}" destId="{8478E394-B603-49DE-B63A-848F8BDBD597}" srcOrd="0" destOrd="0" presId="urn:microsoft.com/office/officeart/2005/8/layout/vList4"/>
    <dgm:cxn modelId="{6D2E5F8F-1000-42B8-A98A-B79A13F180DF}" srcId="{689BB4D6-94E9-4706-B775-517D244B03B1}" destId="{D442A63E-114A-45B4-AB28-DB0897DCC6A3}" srcOrd="1" destOrd="0" parTransId="{9EA72EF1-23AF-4D80-BE29-FD0A01A5B059}" sibTransId="{6D738EE5-C68F-45B6-A52E-71C0322CECE3}"/>
    <dgm:cxn modelId="{B4547AE4-447D-4469-9036-79D2DC285F90}" srcId="{AA767291-91A2-4DE5-8FED-31A9907F674C}" destId="{689BB4D6-94E9-4706-B775-517D244B03B1}" srcOrd="0" destOrd="0" parTransId="{1A6073D8-95C4-4472-A08D-E9EB9360AB73}" sibTransId="{F82F1B3E-F65A-49F0-9D8B-A89EDCCDF62A}"/>
    <dgm:cxn modelId="{6187F2A0-596D-4DEC-AD38-BEF428A70BB6}" srcId="{74C4352C-E506-4652-A19A-58DD1046E0A6}" destId="{B8BA6481-260A-4087-B83C-FB1ADA3E2B81}" srcOrd="0" destOrd="0" parTransId="{45B27C1D-28CD-4416-A9DB-2DF029AA8AF2}" sibTransId="{2865C4BF-1040-4E7F-A45C-FFC9A0A88B96}"/>
    <dgm:cxn modelId="{A2617A17-2FCD-4A71-9726-96F8DA8F3F1A}" type="presParOf" srcId="{AAE1E2CB-8652-4E9D-917F-9EAF3A44E2EF}" destId="{6FFA458E-6821-47B4-BD6E-945BC732B2D2}" srcOrd="0" destOrd="0" presId="urn:microsoft.com/office/officeart/2005/8/layout/vList4"/>
    <dgm:cxn modelId="{61A02C4C-E38D-4BB4-A555-E8F6F4E3CA9C}" type="presParOf" srcId="{6FFA458E-6821-47B4-BD6E-945BC732B2D2}" destId="{F16E9378-495E-4813-9FC0-277A1FCDF39E}" srcOrd="0" destOrd="0" presId="urn:microsoft.com/office/officeart/2005/8/layout/vList4"/>
    <dgm:cxn modelId="{C6548609-3FA1-4B1C-9F80-735BDAAF4D6D}" type="presParOf" srcId="{6FFA458E-6821-47B4-BD6E-945BC732B2D2}" destId="{470E0D15-BA95-455D-99D2-14E0E0DC6B87}" srcOrd="1" destOrd="0" presId="urn:microsoft.com/office/officeart/2005/8/layout/vList4"/>
    <dgm:cxn modelId="{55F41B55-2A4E-444C-9E31-05004672EE1E}" type="presParOf" srcId="{6FFA458E-6821-47B4-BD6E-945BC732B2D2}" destId="{7D0B0F9B-16B5-4420-A931-B34CBB2B9075}" srcOrd="2" destOrd="0" presId="urn:microsoft.com/office/officeart/2005/8/layout/vList4"/>
    <dgm:cxn modelId="{28ED7CCE-2AA3-4A25-99C8-B5717B30800F}" type="presParOf" srcId="{AAE1E2CB-8652-4E9D-917F-9EAF3A44E2EF}" destId="{BD5B92D5-76D3-465A-867E-9BE4FAEFE945}" srcOrd="1" destOrd="0" presId="urn:microsoft.com/office/officeart/2005/8/layout/vList4"/>
    <dgm:cxn modelId="{68F18960-4044-4CAA-AA26-34A370DC3B62}" type="presParOf" srcId="{AAE1E2CB-8652-4E9D-917F-9EAF3A44E2EF}" destId="{A0057F72-4CD7-460A-B22A-E640C5C9F628}" srcOrd="2" destOrd="0" presId="urn:microsoft.com/office/officeart/2005/8/layout/vList4"/>
    <dgm:cxn modelId="{0FD28F23-6ECA-48D9-B6AA-AFD9287039F4}" type="presParOf" srcId="{A0057F72-4CD7-460A-B22A-E640C5C9F628}" destId="{8478E394-B603-49DE-B63A-848F8BDBD597}" srcOrd="0" destOrd="0" presId="urn:microsoft.com/office/officeart/2005/8/layout/vList4"/>
    <dgm:cxn modelId="{56047194-1EC5-4CC7-A582-293545B9CDD4}" type="presParOf" srcId="{A0057F72-4CD7-460A-B22A-E640C5C9F628}" destId="{F7CDEF6B-A6DC-4E72-B35E-0CA601597E29}" srcOrd="1" destOrd="0" presId="urn:microsoft.com/office/officeart/2005/8/layout/vList4"/>
    <dgm:cxn modelId="{80DE41FF-1001-41AF-92AF-DCA359855134}" type="presParOf" srcId="{A0057F72-4CD7-460A-B22A-E640C5C9F628}" destId="{F4BE695F-F8BD-4063-8079-05267307CBC8}" srcOrd="2" destOrd="0" presId="urn:microsoft.com/office/officeart/2005/8/layout/vList4"/>
    <dgm:cxn modelId="{A16DE7B8-8E74-43BE-B1DB-8C1D3E28523E}" type="presParOf" srcId="{AAE1E2CB-8652-4E9D-917F-9EAF3A44E2EF}" destId="{7A2CC5D6-F4A9-4F0B-8FDA-ACF117BA56CB}" srcOrd="3" destOrd="0" presId="urn:microsoft.com/office/officeart/2005/8/layout/vList4"/>
    <dgm:cxn modelId="{04FE54ED-A028-4241-B1CC-BACEB3CFEDE4}" type="presParOf" srcId="{AAE1E2CB-8652-4E9D-917F-9EAF3A44E2EF}" destId="{3F39F151-EA52-427B-B711-5B0797C60793}" srcOrd="4" destOrd="0" presId="urn:microsoft.com/office/officeart/2005/8/layout/vList4"/>
    <dgm:cxn modelId="{BE3DB45F-F845-439B-B3FB-0BA2E37A840A}" type="presParOf" srcId="{3F39F151-EA52-427B-B711-5B0797C60793}" destId="{DC0F1C80-64B2-4C9D-B319-5562FF5FA7DE}" srcOrd="0" destOrd="0" presId="urn:microsoft.com/office/officeart/2005/8/layout/vList4"/>
    <dgm:cxn modelId="{9F4BCFC0-834B-401F-8CFA-CF708EF8B373}" type="presParOf" srcId="{3F39F151-EA52-427B-B711-5B0797C60793}" destId="{4CC9360D-8660-400C-BFF9-A8D49E9513B0}" srcOrd="1" destOrd="0" presId="urn:microsoft.com/office/officeart/2005/8/layout/vList4"/>
    <dgm:cxn modelId="{731167D7-205B-49B9-99D0-63D028103602}" type="presParOf" srcId="{3F39F151-EA52-427B-B711-5B0797C60793}" destId="{97C14B7D-A4B0-463A-A048-684B44D6E9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3-D Style 2"/>
  <dgm:desc val="3-D Style 2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F493B-A128-4538-B239-483FC2758375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33B8E-F510-4386-9481-40672C1ED5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703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altLang="es-MX" smtClean="0"/>
              <a:t>VARIABILIDAD EN CADA PERSONA</a:t>
            </a: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97284AD-0CE7-4C3C-A9F8-D3DFCB8A1BF6}" type="slidenum">
              <a:rPr lang="es-MX" altLang="es-MX" smtClean="0"/>
              <a:pPr/>
              <a:t>7</a:t>
            </a:fld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294737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MX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F7FDAA5-C01E-43BF-A2FA-CB5E4D3C1BCF}" type="slidenum">
              <a:rPr lang="es-ES" altLang="es-MX" smtClean="0"/>
              <a:pPr/>
              <a:t>8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53566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altLang="es-MX" smtClean="0"/>
              <a:t>un duelo latente, más suave y menos doloroso, que se puede reactivar en cualquier momento ante estímulos que recuerden.</a:t>
            </a:r>
          </a:p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C29908C-4BA2-4572-88DE-86F257CD8CCA}" type="slidenum">
              <a:rPr lang="es-MX" altLang="es-MX" smtClean="0"/>
              <a:pPr/>
              <a:t>15</a:t>
            </a:fld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99779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80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5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09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56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27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6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37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61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15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70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369F-6A06-45F8-B6BF-0025952652FE}" type="datetimeFigureOut">
              <a:rPr lang="es-MX" smtClean="0"/>
              <a:t>05/03/2016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A385-4429-4B3C-9262-8948D2DDD3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33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Centro de Salud Mental_Negativo 1 tint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76" b="-26176"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5B2A83"/>
          </a:solidFill>
        </p:spPr>
      </p:pic>
    </p:spTree>
    <p:extLst>
      <p:ext uri="{BB962C8B-B14F-4D97-AF65-F5344CB8AC3E}">
        <p14:creationId xmlns:p14="http://schemas.microsoft.com/office/powerpoint/2010/main" val="10473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/>
          <a:lstStyle/>
          <a:p>
            <a:pPr eaLnBrk="1" hangingPunct="1"/>
            <a:r>
              <a:rPr lang="es-MX" altLang="es-MX" b="1" smtClean="0"/>
              <a:t>Duelo anticipado</a:t>
            </a:r>
            <a:r>
              <a:rPr lang="es-MX" altLang="es-MX" smtClean="0"/>
              <a:t>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7247467" cy="55165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altLang="es-MX" dirty="0" smtClean="0"/>
              <a:t>(pre-muerte). Es un tiempo caracterizado por el shock inicial ante el diagnóstico de una muerte cercana y la negación, del paciente y la familia, mantenida en mayor o menor grado hasta el final; también por la ansiedad, el miedo y el centrarse en el cuidado del enfermo. Este período es una oportunidad para prepararse psicológicamente a la pérdida (Block, 2009) y deja profundas huellas en la memoria. </a:t>
            </a:r>
          </a:p>
        </p:txBody>
      </p:sp>
      <p:pic>
        <p:nvPicPr>
          <p:cNvPr id="1024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1268414"/>
            <a:ext cx="4800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/>
          <a:lstStyle/>
          <a:p>
            <a:pPr eaLnBrk="1" hangingPunct="1"/>
            <a:r>
              <a:rPr lang="es-MX" altLang="es-MX" b="1" smtClean="0"/>
              <a:t>Duelo agudo</a:t>
            </a:r>
            <a:r>
              <a:rPr lang="es-MX" altLang="es-MX" smtClean="0"/>
              <a:t>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7247467" cy="5516562"/>
          </a:xfrm>
        </p:spPr>
        <p:txBody>
          <a:bodyPr/>
          <a:lstStyle/>
          <a:p>
            <a:pPr algn="just" eaLnBrk="1" hangingPunct="1"/>
            <a:r>
              <a:rPr lang="es-MX" altLang="es-MX" smtClean="0"/>
              <a:t>(muerte y peri-muerte). Son momentos intensísimos y excepcionales, de verdadera catástrofe psicológica, caracterizados por bloqueo emocional, parálisis psicológica y una sensación de aturdimiento e incredulidad. Es una situación de auténtica despersonalización.</a:t>
            </a:r>
          </a:p>
        </p:txBody>
      </p:sp>
      <p:pic>
        <p:nvPicPr>
          <p:cNvPr id="1126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1125538"/>
            <a:ext cx="48006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2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/>
          <a:lstStyle/>
          <a:p>
            <a:pPr eaLnBrk="1" hangingPunct="1"/>
            <a:r>
              <a:rPr lang="es-MX" altLang="es-MX" b="1" smtClean="0"/>
              <a:t>Duelo temprano</a:t>
            </a:r>
            <a:endParaRPr lang="es-MX" altLang="es-MX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7247467" cy="55165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altLang="es-MX" dirty="0" smtClean="0"/>
              <a:t>Desde semanas hasta unos tres meses después de la muerte. Es un tiempo de negación, de búsqueda del fallecido, de estallidos de rabia, de intensas oleadas de dolor y llanto, de profundo sufrimiento. El doliente puede ser capaz de llegar a reconocer la realidad de la muerte a un nivel racional, pero no, todavía, a un nivel emocional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1125538"/>
            <a:ext cx="459951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3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/>
          <a:lstStyle/>
          <a:p>
            <a:pPr eaLnBrk="1" hangingPunct="1"/>
            <a:r>
              <a:rPr lang="es-MX" altLang="es-MX" b="1" smtClean="0"/>
              <a:t>Duelo intermedio</a:t>
            </a:r>
            <a:endParaRPr lang="es-MX" altLang="es-MX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7247467" cy="55165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altLang="es-MX" smtClean="0"/>
              <a:t>Desde meses hasta años después de la muerte. Es un tiempo entre el duelo temprano y el tardío, en el que no se tiene la protección de la negación del principio, ni el alivio del paso de los años. Este período se puede definir como una "montaña rusa emocional" y cada caída después de la anterior subida, produce desesperanza ya que parece que se vuelve al principio o incluso se encuentra peor, hasta la siguiente subida. </a:t>
            </a:r>
          </a:p>
        </p:txBody>
      </p:sp>
      <p:pic>
        <p:nvPicPr>
          <p:cNvPr id="1331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85" y="1268414"/>
            <a:ext cx="4751916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2800" smtClean="0"/>
              <a:t>Duelo tardío</a:t>
            </a:r>
          </a:p>
        </p:txBody>
      </p:sp>
      <p:pic>
        <p:nvPicPr>
          <p:cNvPr id="14339" name="3 Marcador de contenido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r="8192"/>
          <a:stretch>
            <a:fillRect/>
          </a:stretch>
        </p:blipFill>
        <p:spPr>
          <a:xfrm>
            <a:off x="5183188" y="257577"/>
            <a:ext cx="6172200" cy="5022761"/>
          </a:xfrm>
        </p:spPr>
      </p:pic>
      <p:sp>
        <p:nvSpPr>
          <p:cNvPr id="14340" name="1 Marcador de texto"/>
          <p:cNvSpPr>
            <a:spLocks noGrp="1"/>
          </p:cNvSpPr>
          <p:nvPr>
            <p:ph type="body" sz="half" idx="2"/>
          </p:nvPr>
        </p:nvSpPr>
        <p:spPr>
          <a:xfrm>
            <a:off x="431801" y="5367338"/>
            <a:ext cx="11425767" cy="1301750"/>
          </a:xfrm>
        </p:spPr>
        <p:txBody>
          <a:bodyPr/>
          <a:lstStyle/>
          <a:p>
            <a:r>
              <a:rPr lang="es-MX" altLang="es-MX" sz="2400" smtClean="0"/>
              <a:t>Transcurridos entre 1 y 4 años, el doliente puede haber establecido un nuevo modo de vida, basado en nuevos patrones de pensamiento, sentimiento y conducta </a:t>
            </a:r>
          </a:p>
          <a:p>
            <a:endParaRPr lang="es-MX" altLang="es-MX" sz="2400" smtClean="0"/>
          </a:p>
        </p:txBody>
      </p:sp>
    </p:spTree>
    <p:extLst>
      <p:ext uri="{BB962C8B-B14F-4D97-AF65-F5344CB8AC3E}">
        <p14:creationId xmlns:p14="http://schemas.microsoft.com/office/powerpoint/2010/main" val="30955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b="1" smtClean="0"/>
              <a:t>Duelo latente </a:t>
            </a:r>
            <a:endParaRPr lang="es-MX" altLang="es-MX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" y="1341438"/>
            <a:ext cx="11952817" cy="5516562"/>
          </a:xfrm>
        </p:spPr>
        <p:txBody>
          <a:bodyPr/>
          <a:lstStyle/>
          <a:p>
            <a:pPr algn="just" eaLnBrk="1" hangingPunct="1"/>
            <a:r>
              <a:rPr lang="es-MX" altLang="es-MX" smtClean="0"/>
              <a:t>(con el tiempo...). A pesar de todo, nada vuelve a ser como antes, no se recobra la mente pre duelo  </a:t>
            </a:r>
          </a:p>
        </p:txBody>
      </p:sp>
      <p:pic>
        <p:nvPicPr>
          <p:cNvPr id="15364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2997201"/>
            <a:ext cx="1144931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5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b="1" smtClean="0"/>
              <a:t>Factores que dificultan y favorecen la evolución del proceso de duelo</a:t>
            </a:r>
            <a:r>
              <a:rPr lang="es-MX" altLang="es-MX" smtClean="0"/>
              <a:t>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34951" y="1341438"/>
            <a:ext cx="11808883" cy="5516562"/>
          </a:xfrm>
        </p:spPr>
        <p:txBody>
          <a:bodyPr/>
          <a:lstStyle/>
          <a:p>
            <a:pPr algn="just" eaLnBrk="1" hangingPunct="1"/>
            <a:r>
              <a:rPr lang="es-MX" altLang="es-MX" smtClean="0"/>
              <a:t>La muerte siempre va asociada a una serie de circunstancias, que en conjunto pueden ser consideradas como normales, en el sentido de que no añaden por sí mismas dificultades a las ya propias del duelo, o por el contrario pueden complicarlo enormemente.  </a:t>
            </a:r>
          </a:p>
          <a:p>
            <a:pPr algn="just" eaLnBrk="1" hangingPunct="1"/>
            <a:endParaRPr lang="es-MX" altLang="es-MX" smtClean="0"/>
          </a:p>
        </p:txBody>
      </p:sp>
      <p:pic>
        <p:nvPicPr>
          <p:cNvPr id="1638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5" y="3606086"/>
            <a:ext cx="8551572" cy="291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9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1498600"/>
            <a:ext cx="4415367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4434" y="115889"/>
            <a:ext cx="11523133" cy="1216025"/>
          </a:xfrm>
        </p:spPr>
        <p:txBody>
          <a:bodyPr/>
          <a:lstStyle/>
          <a:p>
            <a:pPr eaLnBrk="1" hangingPunct="1"/>
            <a:r>
              <a:rPr lang="es-MX" altLang="es-MX" sz="2800" smtClean="0"/>
              <a:t>Podemos considerar predictores de malos resultados o de dificultades en la elaboración del duelo, los siguientes: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41438"/>
            <a:ext cx="11135784" cy="5516562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Muertes</a:t>
            </a:r>
            <a:r>
              <a:rPr lang="en-US" dirty="0" smtClean="0"/>
              <a:t> </a:t>
            </a:r>
            <a:r>
              <a:rPr lang="en-US" dirty="0" err="1" smtClean="0"/>
              <a:t>repentinas</a:t>
            </a:r>
            <a:r>
              <a:rPr lang="en-US" dirty="0" smtClean="0"/>
              <a:t> o </a:t>
            </a:r>
            <a:r>
              <a:rPr lang="en-US" dirty="0" err="1" smtClean="0"/>
              <a:t>inesperadas</a:t>
            </a:r>
            <a:r>
              <a:rPr lang="en-US" dirty="0" smtClean="0"/>
              <a:t>. </a:t>
            </a:r>
            <a:endParaRPr lang="es-MX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Circunstancias traumáticas de la muerte (suicidio, asesinato).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Pérdidas</a:t>
            </a:r>
            <a:r>
              <a:rPr lang="en-US" dirty="0" smtClean="0"/>
              <a:t> </a:t>
            </a:r>
            <a:r>
              <a:rPr lang="en-US" dirty="0" err="1" smtClean="0"/>
              <a:t>múltiples</a:t>
            </a:r>
            <a:r>
              <a:rPr lang="en-US" dirty="0" smtClean="0"/>
              <a:t>. </a:t>
            </a:r>
            <a:endParaRPr lang="es-MX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Pérdidas inciertas (no aparece el cadáver).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Muerte de un niño, adolescente, (joven en general).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Doliente en edades tempranas o tardías de la vida.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Muerte tras una larga enfermedad terminal.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Muerte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SIDA. </a:t>
            </a:r>
            <a:endParaRPr lang="es-MX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58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08050"/>
            <a:ext cx="10972800" cy="54165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Doliente</a:t>
            </a:r>
            <a:r>
              <a:rPr lang="en-US" dirty="0" smtClean="0"/>
              <a:t> </a:t>
            </a:r>
            <a:r>
              <a:rPr lang="en-US" dirty="0" err="1" smtClean="0"/>
              <a:t>demasiado</a:t>
            </a:r>
            <a:r>
              <a:rPr lang="en-US" dirty="0" smtClean="0"/>
              <a:t> </a:t>
            </a:r>
            <a:r>
              <a:rPr lang="en-US" dirty="0" err="1" smtClean="0"/>
              <a:t>dependiente</a:t>
            </a:r>
            <a:r>
              <a:rPr lang="en-US" dirty="0" smtClean="0"/>
              <a:t>. </a:t>
            </a:r>
            <a:endParaRPr lang="es-MX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Relación ambivalente o conflictiva con el fallecido.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Historia previa de duelos difíciles.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Depresiones u otras enfermedades mentales.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Escasos recursos personales como trabajo o aficiones.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Vivir</a:t>
            </a:r>
            <a:r>
              <a:rPr lang="en-US" dirty="0" smtClean="0"/>
              <a:t> solo. </a:t>
            </a:r>
            <a:endParaRPr lang="es-MX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Poco apoyo socio familiar real o sentido.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Alejamiento del sistema tradicional socio-religioso de apoyo (emigrantes).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Crisis concurrentes, laborales, económicas, judiciales, etc.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22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Factores que se pueden considerar como favorecedores del Duelo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1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72064"/>
            <a:ext cx="2438400" cy="108593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1850" y="965915"/>
            <a:ext cx="10515600" cy="1957590"/>
          </a:xfrm>
        </p:spPr>
        <p:txBody>
          <a:bodyPr/>
          <a:lstStyle/>
          <a:p>
            <a:pPr algn="ctr"/>
            <a:r>
              <a:rPr lang="es-MX" dirty="0" smtClean="0"/>
              <a:t>PROCESO DEL DUELO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Lic.Laura Carrillo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Psicóloga Clínica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Terapeuta Familiar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b="1" smtClean="0"/>
              <a:t>Duelo complicado o Trastorno por Duelo Prolongado (TDP)</a:t>
            </a:r>
            <a:endParaRPr lang="es-MX" altLang="es-MX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6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s-MX" altLang="es-MX" sz="3600" b="1" smtClean="0"/>
              <a:t>Duelo complicado o Trastorno por Duelo Prolongado (TDP)</a:t>
            </a:r>
            <a:endParaRPr lang="es-MX" altLang="es-MX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12048067" cy="55165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s-MX" b="1" dirty="0" smtClean="0"/>
              <a:t>CRITERIO A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Evento: duelo (haberse producido la pérdida de alguien significativo).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2886075"/>
            <a:ext cx="1113578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b="1" smtClean="0"/>
              <a:t>Criterio B</a:t>
            </a:r>
            <a:endParaRPr lang="es-MX" altLang="es-MX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609600" y="1412875"/>
            <a:ext cx="11438467" cy="4713288"/>
          </a:xfrm>
        </p:spPr>
        <p:txBody>
          <a:bodyPr/>
          <a:lstStyle/>
          <a:p>
            <a:pPr algn="ctr">
              <a:defRPr/>
            </a:pPr>
            <a:r>
              <a:rPr lang="es-MX" altLang="es-MX" b="1" dirty="0" smtClean="0"/>
              <a:t>Ansiedad por la separación</a:t>
            </a:r>
            <a:r>
              <a:rPr lang="es-MX" altLang="es-MX" dirty="0" smtClean="0"/>
              <a:t>: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s-MX" altLang="es-MX" dirty="0"/>
              <a:t>P</a:t>
            </a:r>
            <a:r>
              <a:rPr lang="es-MX" altLang="es-MX" dirty="0" smtClean="0"/>
              <a:t>resentar, diariamente o de manera intensa, añoranza por el ser querido perdido (por ejemplo: anhelar su presencia, tener intensos sentimientos de dolor emocional, pena, o "punzadas" de aflicción en relación a él/ella, recordar su ausencia con una enorme y profunda tristeza, o padecer sufrimiento emocional o físico por el deseo -no satisfecho- de reunirse con él/ella).</a:t>
            </a:r>
          </a:p>
          <a:p>
            <a:pPr>
              <a:defRPr/>
            </a:pPr>
            <a:endParaRPr lang="es-MX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3732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CRITERIO B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3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3933" y="188913"/>
            <a:ext cx="10972800" cy="863600"/>
          </a:xfrm>
        </p:spPr>
        <p:txBody>
          <a:bodyPr/>
          <a:lstStyle/>
          <a:p>
            <a:pPr algn="just" eaLnBrk="1" hangingPunct="1"/>
            <a:r>
              <a:rPr lang="es-MX" altLang="es-MX" sz="3600" b="1" smtClean="0"/>
              <a:t>CRITERIO C Síntomas cognitivos y conductuales </a:t>
            </a:r>
            <a:endParaRPr lang="es-MX" altLang="es-MX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308726"/>
            <a:ext cx="11857567" cy="549275"/>
          </a:xfrm>
        </p:spPr>
        <p:txBody>
          <a:bodyPr rtlCol="0">
            <a:normAutofit fontScale="2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/>
            </a:r>
            <a:br>
              <a:rPr lang="es-MX" dirty="0" smtClean="0"/>
            </a:br>
            <a:endParaRPr lang="es-MX" sz="4400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4400" b="1" dirty="0" smtClean="0"/>
              <a:t>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4400" b="1" dirty="0" smtClean="0"/>
              <a:t>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4400" b="1" dirty="0"/>
          </a:p>
        </p:txBody>
      </p:sp>
      <p:graphicFrame>
        <p:nvGraphicFramePr>
          <p:cNvPr id="2" name="1 Diagrama"/>
          <p:cNvGraphicFramePr/>
          <p:nvPr/>
        </p:nvGraphicFramePr>
        <p:xfrm>
          <a:off x="1583499" y="1484784"/>
          <a:ext cx="95366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5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altLang="es-MX" sz="2800" b="1" smtClean="0"/>
              <a:t/>
            </a:r>
            <a:br>
              <a:rPr lang="es-MX" altLang="es-MX" sz="2800" b="1" smtClean="0"/>
            </a:br>
            <a:r>
              <a:rPr lang="es-MX" altLang="es-MX" sz="2800" b="1" smtClean="0"/>
              <a:t>Síntomas cognitivos, emocionales y conductuales; presentar a diario o intensamente al menos 5 de los siguientes síntomas:</a:t>
            </a:r>
            <a:br>
              <a:rPr lang="es-MX" altLang="es-MX" sz="2800" b="1" smtClean="0"/>
            </a:br>
            <a:endParaRPr lang="es-MX" altLang="es-MX" sz="280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3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</p:nvPr>
        </p:nvGraphicFramePr>
        <p:xfrm>
          <a:off x="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4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s-MX" b="1" dirty="0"/>
              <a:t>Las siete actitudes positivas del cuidador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1</a:t>
            </a:r>
            <a:r>
              <a:rPr lang="es-MX" dirty="0"/>
              <a:t>. Descanse cada día lo suficiente. Si usted se enferma las cosas se pondrán peor. </a:t>
            </a:r>
          </a:p>
          <a:p>
            <a:r>
              <a:rPr lang="es-MX" dirty="0"/>
              <a:t>2. Haga todo lo que pueda para conservar su propia salud, vaya al médico periódicamente, consúl­tele lo que le duele, lo que siente, etc. y explíquele su situación personal. Muchas veces el cuidador debe medicarse por prescripción médica, para evitar el insomnio, la angustia o la depresión. También es frecuente la aparición de dolores musculares, de espalda, cervicales, etc. </a:t>
            </a:r>
          </a:p>
          <a:p>
            <a:r>
              <a:rPr lang="es-MX" dirty="0"/>
              <a:t>3. Evite el alcohol para animarse o relajarse </a:t>
            </a:r>
          </a:p>
          <a:p>
            <a:r>
              <a:rPr lang="es-MX" dirty="0"/>
              <a:t>4. A pesar de todo, no se aísle, continúe con las amistades comprensivas de la situación de su familiar. </a:t>
            </a:r>
          </a:p>
        </p:txBody>
      </p:sp>
    </p:spTree>
    <p:extLst>
      <p:ext uri="{BB962C8B-B14F-4D97-AF65-F5344CB8AC3E}">
        <p14:creationId xmlns:p14="http://schemas.microsoft.com/office/powerpoint/2010/main" val="35470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327150"/>
            <a:ext cx="10515600" cy="4849813"/>
          </a:xfrm>
        </p:spPr>
        <p:txBody>
          <a:bodyPr>
            <a:normAutofit/>
          </a:bodyPr>
          <a:lstStyle/>
          <a:p>
            <a:r>
              <a:rPr lang="es-MX" dirty="0"/>
              <a:t>5. Procure mantener alguna de las actividades que siempre le han divertido: ir al cine, pasear, tocar el piano, pintar, tejer, cocinar, caminar, hacer crucigramas, etc. 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6</a:t>
            </a:r>
            <a:r>
              <a:rPr lang="es-MX" dirty="0"/>
              <a:t>. La risa, el amor y la alegría son fundamentales para su bienestar y para su vida con el enfermo. Si tiene la suerte de sentirse bien “en medio del temporal”, no se avergüence de ello. Procure buscar personas, cosas, situaciones y actividades que le satisfagan. Una persona serena irradia armonía, y si además se ríe, relajará el ambiente. El enfermo vivirá mejor con su alegría.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82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s-MX" dirty="0"/>
              <a:t>7. Procúrese un tiempo semanal para usted, busque a otro familiar que </a:t>
            </a:r>
            <a:r>
              <a:rPr lang="es-MX" dirty="0" smtClean="0"/>
              <a:t>le apoye </a:t>
            </a:r>
            <a:r>
              <a:rPr lang="es-MX" dirty="0"/>
              <a:t>y que cuide del enfermo unas horas a la semana para que usted pueda salir y relajarse. Y no olvide tomarse unas va­caciones, al menos anualmente, después de haber descansado, verá las cosas con mayor serenidad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1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s-MX" b="1" smtClean="0"/>
              <a:t>¿Qué es el duelo?</a:t>
            </a:r>
            <a:endParaRPr lang="es-MX" altLang="es-MX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7247467" cy="5516562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El duelo humano se define como una reacción adaptativa natural, normal y esperable ante la pérdida de un ser querido.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El duelo no es una enfermedad, es un acontecimiento vital estresante de primera magnitud, que tarde o temprano hemos de afrontar, casi todos los seres humanos.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 La muerte del hijo/a y la del cónyuge, son consideradas las situaciones más estresantes por las que puede pasar una persona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1196976"/>
            <a:ext cx="47117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6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27051" y="0"/>
            <a:ext cx="10972800" cy="1143000"/>
          </a:xfrm>
        </p:spPr>
        <p:txBody>
          <a:bodyPr/>
          <a:lstStyle/>
          <a:p>
            <a:pPr eaLnBrk="1" hangingPunct="1"/>
            <a:r>
              <a:rPr lang="es-MX" altLang="es-MX" sz="5400" smtClean="0"/>
              <a:t>Sigue</a:t>
            </a:r>
            <a:r>
              <a:rPr lang="en-US" altLang="es-MX" sz="5400" smtClean="0"/>
              <a:t> </a:t>
            </a:r>
            <a:r>
              <a:rPr lang="es-MX" altLang="es-MX" sz="5400" smtClean="0"/>
              <a:t>recuperándote</a:t>
            </a:r>
            <a:r>
              <a:rPr lang="en-US" altLang="es-MX" sz="5400" smtClean="0"/>
              <a:t>!</a:t>
            </a:r>
            <a:endParaRPr lang="es-MX" altLang="es-MX" sz="5400" smtClean="0"/>
          </a:p>
        </p:txBody>
      </p:sp>
      <p:pic>
        <p:nvPicPr>
          <p:cNvPr id="27651" name="1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037" y="1268413"/>
            <a:ext cx="9994006" cy="2305050"/>
          </a:xfrm>
        </p:spPr>
      </p:pic>
      <p:pic>
        <p:nvPicPr>
          <p:cNvPr id="27652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3860800"/>
            <a:ext cx="10109916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2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58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Captura de pantalla 2016-02-16 a las 17.39.14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678" t="-610080" r="-2" b="4"/>
          <a:stretch/>
        </p:blipFill>
        <p:spPr>
          <a:xfrm>
            <a:off x="0" y="0"/>
            <a:ext cx="12191999" cy="6858000"/>
          </a:xfrm>
          <a:solidFill>
            <a:srgbClr val="592B81"/>
          </a:solidFill>
        </p:spPr>
      </p:pic>
    </p:spTree>
    <p:extLst>
      <p:ext uri="{BB962C8B-B14F-4D97-AF65-F5344CB8AC3E}">
        <p14:creationId xmlns:p14="http://schemas.microsoft.com/office/powerpoint/2010/main" val="19336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s-MX" b="1" smtClean="0"/>
              <a:t>Características del duelo</a:t>
            </a:r>
            <a:endParaRPr lang="es-MX" altLang="es-MX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917" y="1341438"/>
            <a:ext cx="7247467" cy="5516562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2800" dirty="0" smtClean="0"/>
              <a:t>Es un proceso único e irrepetible, dinámico y cambiante momento a momento, persona a persona y entre familias, culturas y sociedades. No es un proceso que siga unas pautas universales (</a:t>
            </a:r>
            <a:r>
              <a:rPr lang="es-MX" sz="2800" dirty="0" err="1" smtClean="0"/>
              <a:t>Poch</a:t>
            </a:r>
            <a:r>
              <a:rPr lang="es-MX" sz="2800" dirty="0" smtClean="0"/>
              <a:t>, 2003). </a:t>
            </a:r>
            <a:endParaRPr lang="es-MX" sz="24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1484314"/>
            <a:ext cx="4064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6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altLang="es-MX" sz="4000" smtClean="0"/>
              <a:t/>
            </a:r>
            <a:br>
              <a:rPr lang="es-MX" altLang="es-MX" sz="4000" smtClean="0"/>
            </a:br>
            <a:r>
              <a:rPr lang="es-MX" altLang="es-MX" sz="4000" smtClean="0"/>
              <a:t>Se relaciona inequívocamente con la aparición de problemas de salud</a:t>
            </a:r>
            <a:r>
              <a:rPr lang="es-MX" altLang="es-MX" smtClean="0"/>
              <a:t>: </a:t>
            </a:r>
            <a:br>
              <a:rPr lang="es-MX" altLang="es-MX" smtClean="0"/>
            </a:br>
            <a:endParaRPr lang="es-MX" altLang="es-MX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7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altLang="es-MX" smtClean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3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/>
          <a:lstStyle/>
          <a:p>
            <a:pPr eaLnBrk="1" hangingPunct="1"/>
            <a:r>
              <a:rPr lang="es-MX" altLang="es-MX" b="1" smtClean="0"/>
              <a:t>Cronología del duelo</a:t>
            </a:r>
            <a:endParaRPr lang="es-MX" altLang="es-MX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7247467" cy="5516562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La evolución del dolor causado por la pérdida de un ser querido presenta una enorme variabilidad, que va a depender de las múltiples circunstancias que rodean a esa persona y de su momento vital.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/>
              <a:t>Sin embargo, y a pesar de esa gran variabilidad, se pueden describir, a grandes rasgos, distintos periodos de tiempo característicos a lo largo del proceso, que nos ayudarán a entenderlo, aunque esto suponga una fragmentación artificiosa de un "continuo único":  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1268414"/>
            <a:ext cx="4675717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0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Proceso del Duelo </a:t>
            </a:r>
            <a:endParaRPr lang="es-E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17159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Características del Duelo 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6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1766</Words>
  <Application>Microsoft Office PowerPoint</Application>
  <PresentationFormat>Panorámica</PresentationFormat>
  <Paragraphs>129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 2</vt:lpstr>
      <vt:lpstr>Tema de Office</vt:lpstr>
      <vt:lpstr>Presentación de PowerPoint</vt:lpstr>
      <vt:lpstr>PROCESO DEL DUELO</vt:lpstr>
      <vt:lpstr>¿Qué es el duelo?</vt:lpstr>
      <vt:lpstr>Características del duelo</vt:lpstr>
      <vt:lpstr> Se relaciona inequívocamente con la aparición de problemas de salud:  </vt:lpstr>
      <vt:lpstr>Presentación de PowerPoint</vt:lpstr>
      <vt:lpstr>Cronología del duelo</vt:lpstr>
      <vt:lpstr>Proceso del Duelo </vt:lpstr>
      <vt:lpstr>Características del Duelo  </vt:lpstr>
      <vt:lpstr>Duelo anticipado </vt:lpstr>
      <vt:lpstr>Duelo agudo </vt:lpstr>
      <vt:lpstr>Duelo temprano</vt:lpstr>
      <vt:lpstr>Duelo intermedio</vt:lpstr>
      <vt:lpstr>Duelo tardío</vt:lpstr>
      <vt:lpstr>Duelo latente </vt:lpstr>
      <vt:lpstr>Factores que dificultan y favorecen la evolución del proceso de duelo </vt:lpstr>
      <vt:lpstr>Podemos considerar predictores de malos resultados o de dificultades en la elaboración del duelo, los siguientes: </vt:lpstr>
      <vt:lpstr>Presentación de PowerPoint</vt:lpstr>
      <vt:lpstr>Factores que se pueden considerar como favorecedores del Duelo </vt:lpstr>
      <vt:lpstr>Duelo complicado o Trastorno por Duelo Prolongado (TDP)</vt:lpstr>
      <vt:lpstr>Duelo complicado o Trastorno por Duelo Prolongado (TDP)</vt:lpstr>
      <vt:lpstr>Criterio B</vt:lpstr>
      <vt:lpstr>CRITERIO B</vt:lpstr>
      <vt:lpstr>CRITERIO C Síntomas cognitivos y conductuales </vt:lpstr>
      <vt:lpstr> Síntomas cognitivos, emocionales y conductuales; presentar a diario o intensamente al menos 5 de los siguientes síntomas: </vt:lpstr>
      <vt:lpstr>Presentación de PowerPoint</vt:lpstr>
      <vt:lpstr>Las siete actitudes positivas del cuidador  </vt:lpstr>
      <vt:lpstr>Presentación de PowerPoint</vt:lpstr>
      <vt:lpstr>Presentación de PowerPoint</vt:lpstr>
      <vt:lpstr>Sigue recuperándote!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Leonel Garza Vargas</dc:creator>
  <cp:lastModifiedBy>cesar gerardo mendez ayala</cp:lastModifiedBy>
  <cp:revision>12</cp:revision>
  <dcterms:created xsi:type="dcterms:W3CDTF">2016-02-24T18:28:41Z</dcterms:created>
  <dcterms:modified xsi:type="dcterms:W3CDTF">2016-03-05T15:28:31Z</dcterms:modified>
</cp:coreProperties>
</file>