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7" r:id="rId2"/>
    <p:sldId id="270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6" r:id="rId24"/>
    <p:sldId id="307" r:id="rId25"/>
    <p:sldId id="308" r:id="rId26"/>
    <p:sldId id="309" r:id="rId27"/>
    <p:sldId id="313" r:id="rId28"/>
    <p:sldId id="314" r:id="rId29"/>
    <p:sldId id="315" r:id="rId30"/>
    <p:sldId id="259" r:id="rId3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122011-5BF3-4EBD-9930-02AFFE36FBAB}" type="doc">
      <dgm:prSet loTypeId="urn:microsoft.com/office/officeart/2005/8/layout/cycle7" loCatId="cycle" qsTypeId="urn:microsoft.com/office/officeart/2005/8/quickstyle/simple1" qsCatId="simple" csTypeId="urn:microsoft.com/office/officeart/2005/8/colors/colorful1" csCatId="colorful" phldr="1"/>
      <dgm:spPr/>
    </dgm:pt>
    <dgm:pt modelId="{E2199246-5F5A-4124-80D6-619E8D697EB5}">
      <dgm:prSet phldrT="[Texto]"/>
      <dgm:spPr/>
      <dgm:t>
        <a:bodyPr/>
        <a:lstStyle/>
        <a:p>
          <a:r>
            <a:rPr lang="es-MX" dirty="0" smtClean="0"/>
            <a:t>Porque la familia no recibe asistencia, ni apoyo y sus miembros no podrán ayudar a su paciente de manera efectiva, surgen  conflictos conyugales entre los padres, depresión, conducta inadecuada entre los hermanos, y síntomas físicos en casi todos los miembros de la familia. </a:t>
          </a:r>
          <a:endParaRPr lang="es-MX" dirty="0"/>
        </a:p>
      </dgm:t>
    </dgm:pt>
    <dgm:pt modelId="{10ADC83A-0EE3-4951-B201-270EA4F820D4}" type="parTrans" cxnId="{60283ED5-A2F3-498E-9A92-D7979B90F719}">
      <dgm:prSet/>
      <dgm:spPr/>
      <dgm:t>
        <a:bodyPr/>
        <a:lstStyle/>
        <a:p>
          <a:endParaRPr lang="es-MX"/>
        </a:p>
      </dgm:t>
    </dgm:pt>
    <dgm:pt modelId="{85D0C6D8-DAA1-44EE-9A4A-08E07E25A891}" type="sibTrans" cxnId="{60283ED5-A2F3-498E-9A92-D7979B90F719}">
      <dgm:prSet/>
      <dgm:spPr/>
      <dgm:t>
        <a:bodyPr/>
        <a:lstStyle/>
        <a:p>
          <a:endParaRPr lang="es-MX"/>
        </a:p>
      </dgm:t>
    </dgm:pt>
    <dgm:pt modelId="{B2755A55-8C81-4CC4-AF94-B4545D77F8EC}">
      <dgm:prSet phldrT="[Texto]"/>
      <dgm:spPr/>
      <dgm:t>
        <a:bodyPr/>
        <a:lstStyle/>
        <a:p>
          <a:r>
            <a:rPr lang="es-MX" dirty="0" smtClean="0"/>
            <a:t>Porque la familia experimenta un estrés grave y crónico asociado a la convivencia con el enfermo. </a:t>
          </a:r>
          <a:endParaRPr lang="es-MX" dirty="0"/>
        </a:p>
      </dgm:t>
    </dgm:pt>
    <dgm:pt modelId="{6881912D-59D0-4C42-ACD9-9DD3A1B44B00}" type="parTrans" cxnId="{A25C5DE5-3118-49E5-B9F3-E30500270B63}">
      <dgm:prSet/>
      <dgm:spPr/>
      <dgm:t>
        <a:bodyPr/>
        <a:lstStyle/>
        <a:p>
          <a:endParaRPr lang="es-MX"/>
        </a:p>
      </dgm:t>
    </dgm:pt>
    <dgm:pt modelId="{605D81E1-8C47-4525-BEAA-2DE3C759CE39}" type="sibTrans" cxnId="{A25C5DE5-3118-49E5-B9F3-E30500270B63}">
      <dgm:prSet/>
      <dgm:spPr/>
      <dgm:t>
        <a:bodyPr/>
        <a:lstStyle/>
        <a:p>
          <a:endParaRPr lang="es-MX"/>
        </a:p>
      </dgm:t>
    </dgm:pt>
    <dgm:pt modelId="{66BA893D-942B-40B5-A31A-E0CD86F5BD7D}">
      <dgm:prSet phldrT="[Texto]"/>
      <dgm:spPr/>
      <dgm:t>
        <a:bodyPr/>
        <a:lstStyle/>
        <a:p>
          <a:r>
            <a:rPr lang="es-MX" dirty="0" smtClean="0"/>
            <a:t>Porque se provoca un impacto en todos los miembros de la familia</a:t>
          </a:r>
          <a:endParaRPr lang="es-MX" dirty="0"/>
        </a:p>
      </dgm:t>
    </dgm:pt>
    <dgm:pt modelId="{6ADCFE71-B556-4331-975A-C31CFA17F9D9}" type="parTrans" cxnId="{1BC0335C-04E7-42E3-BDBB-15A37DEC4891}">
      <dgm:prSet/>
      <dgm:spPr/>
      <dgm:t>
        <a:bodyPr/>
        <a:lstStyle/>
        <a:p>
          <a:endParaRPr lang="es-MX"/>
        </a:p>
      </dgm:t>
    </dgm:pt>
    <dgm:pt modelId="{21CE67B6-2A56-451E-9968-1C9C9503CBE2}" type="sibTrans" cxnId="{1BC0335C-04E7-42E3-BDBB-15A37DEC4891}">
      <dgm:prSet/>
      <dgm:spPr/>
      <dgm:t>
        <a:bodyPr/>
        <a:lstStyle/>
        <a:p>
          <a:endParaRPr lang="es-MX"/>
        </a:p>
      </dgm:t>
    </dgm:pt>
    <dgm:pt modelId="{C1A12F61-6D30-4144-BB8F-8664872D56C7}" type="pres">
      <dgm:prSet presAssocID="{24122011-5BF3-4EBD-9930-02AFFE36FBAB}" presName="Name0" presStyleCnt="0">
        <dgm:presLayoutVars>
          <dgm:dir/>
          <dgm:resizeHandles val="exact"/>
        </dgm:presLayoutVars>
      </dgm:prSet>
      <dgm:spPr/>
    </dgm:pt>
    <dgm:pt modelId="{7957834A-904C-4D5B-91C6-9CCB07C6C089}" type="pres">
      <dgm:prSet presAssocID="{E2199246-5F5A-4124-80D6-619E8D697EB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D6157B8-4781-4560-841A-C3D58655605F}" type="pres">
      <dgm:prSet presAssocID="{85D0C6D8-DAA1-44EE-9A4A-08E07E25A891}" presName="sibTrans" presStyleLbl="sibTrans2D1" presStyleIdx="0" presStyleCnt="3"/>
      <dgm:spPr/>
      <dgm:t>
        <a:bodyPr/>
        <a:lstStyle/>
        <a:p>
          <a:endParaRPr lang="es-MX"/>
        </a:p>
      </dgm:t>
    </dgm:pt>
    <dgm:pt modelId="{9E40AB04-27BF-4DBA-96DF-4F5262B9DB29}" type="pres">
      <dgm:prSet presAssocID="{85D0C6D8-DAA1-44EE-9A4A-08E07E25A891}" presName="connectorText" presStyleLbl="sibTrans2D1" presStyleIdx="0" presStyleCnt="3"/>
      <dgm:spPr/>
      <dgm:t>
        <a:bodyPr/>
        <a:lstStyle/>
        <a:p>
          <a:endParaRPr lang="es-MX"/>
        </a:p>
      </dgm:t>
    </dgm:pt>
    <dgm:pt modelId="{B62E4664-E2AC-4BD5-9707-25B40B76D383}" type="pres">
      <dgm:prSet presAssocID="{B2755A55-8C81-4CC4-AF94-B4545D77F8E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33E8D37-7908-4362-AD99-DF229C93BC03}" type="pres">
      <dgm:prSet presAssocID="{605D81E1-8C47-4525-BEAA-2DE3C759CE39}" presName="sibTrans" presStyleLbl="sibTrans2D1" presStyleIdx="1" presStyleCnt="3"/>
      <dgm:spPr/>
      <dgm:t>
        <a:bodyPr/>
        <a:lstStyle/>
        <a:p>
          <a:endParaRPr lang="es-MX"/>
        </a:p>
      </dgm:t>
    </dgm:pt>
    <dgm:pt modelId="{9D2691A8-CFE8-4FC3-BD08-72C60694A036}" type="pres">
      <dgm:prSet presAssocID="{605D81E1-8C47-4525-BEAA-2DE3C759CE39}" presName="connectorText" presStyleLbl="sibTrans2D1" presStyleIdx="1" presStyleCnt="3"/>
      <dgm:spPr/>
      <dgm:t>
        <a:bodyPr/>
        <a:lstStyle/>
        <a:p>
          <a:endParaRPr lang="es-MX"/>
        </a:p>
      </dgm:t>
    </dgm:pt>
    <dgm:pt modelId="{449B369C-5903-4172-BD85-8907F4BAC538}" type="pres">
      <dgm:prSet presAssocID="{66BA893D-942B-40B5-A31A-E0CD86F5BD7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8315220-6A25-47FB-96D8-27C3AD650083}" type="pres">
      <dgm:prSet presAssocID="{21CE67B6-2A56-451E-9968-1C9C9503CBE2}" presName="sibTrans" presStyleLbl="sibTrans2D1" presStyleIdx="2" presStyleCnt="3"/>
      <dgm:spPr/>
      <dgm:t>
        <a:bodyPr/>
        <a:lstStyle/>
        <a:p>
          <a:endParaRPr lang="es-MX"/>
        </a:p>
      </dgm:t>
    </dgm:pt>
    <dgm:pt modelId="{D87629C4-92E9-46F9-9867-848509F37031}" type="pres">
      <dgm:prSet presAssocID="{21CE67B6-2A56-451E-9968-1C9C9503CBE2}" presName="connectorText" presStyleLbl="sibTrans2D1" presStyleIdx="2" presStyleCnt="3"/>
      <dgm:spPr/>
      <dgm:t>
        <a:bodyPr/>
        <a:lstStyle/>
        <a:p>
          <a:endParaRPr lang="es-MX"/>
        </a:p>
      </dgm:t>
    </dgm:pt>
  </dgm:ptLst>
  <dgm:cxnLst>
    <dgm:cxn modelId="{CBD34235-D700-4C50-8831-53696AE43BD9}" type="presOf" srcId="{E2199246-5F5A-4124-80D6-619E8D697EB5}" destId="{7957834A-904C-4D5B-91C6-9CCB07C6C089}" srcOrd="0" destOrd="0" presId="urn:microsoft.com/office/officeart/2005/8/layout/cycle7"/>
    <dgm:cxn modelId="{C4C92AA7-64EA-42A3-9555-1EB68BF55E42}" type="presOf" srcId="{85D0C6D8-DAA1-44EE-9A4A-08E07E25A891}" destId="{7D6157B8-4781-4560-841A-C3D58655605F}" srcOrd="0" destOrd="0" presId="urn:microsoft.com/office/officeart/2005/8/layout/cycle7"/>
    <dgm:cxn modelId="{F1D0E96D-A438-49B0-A828-E9EFEB32F8B5}" type="presOf" srcId="{24122011-5BF3-4EBD-9930-02AFFE36FBAB}" destId="{C1A12F61-6D30-4144-BB8F-8664872D56C7}" srcOrd="0" destOrd="0" presId="urn:microsoft.com/office/officeart/2005/8/layout/cycle7"/>
    <dgm:cxn modelId="{6074DA6E-8854-4B37-8E3E-781F9F50D354}" type="presOf" srcId="{21CE67B6-2A56-451E-9968-1C9C9503CBE2}" destId="{38315220-6A25-47FB-96D8-27C3AD650083}" srcOrd="0" destOrd="0" presId="urn:microsoft.com/office/officeart/2005/8/layout/cycle7"/>
    <dgm:cxn modelId="{A25C5DE5-3118-49E5-B9F3-E30500270B63}" srcId="{24122011-5BF3-4EBD-9930-02AFFE36FBAB}" destId="{B2755A55-8C81-4CC4-AF94-B4545D77F8EC}" srcOrd="1" destOrd="0" parTransId="{6881912D-59D0-4C42-ACD9-9DD3A1B44B00}" sibTransId="{605D81E1-8C47-4525-BEAA-2DE3C759CE39}"/>
    <dgm:cxn modelId="{FB7B8A07-EC3F-48E2-8A55-53C1629AFD5C}" type="presOf" srcId="{21CE67B6-2A56-451E-9968-1C9C9503CBE2}" destId="{D87629C4-92E9-46F9-9867-848509F37031}" srcOrd="1" destOrd="0" presId="urn:microsoft.com/office/officeart/2005/8/layout/cycle7"/>
    <dgm:cxn modelId="{1BC0335C-04E7-42E3-BDBB-15A37DEC4891}" srcId="{24122011-5BF3-4EBD-9930-02AFFE36FBAB}" destId="{66BA893D-942B-40B5-A31A-E0CD86F5BD7D}" srcOrd="2" destOrd="0" parTransId="{6ADCFE71-B556-4331-975A-C31CFA17F9D9}" sibTransId="{21CE67B6-2A56-451E-9968-1C9C9503CBE2}"/>
    <dgm:cxn modelId="{A3AF673F-5689-428C-BE76-604A7CD89B71}" type="presOf" srcId="{66BA893D-942B-40B5-A31A-E0CD86F5BD7D}" destId="{449B369C-5903-4172-BD85-8907F4BAC538}" srcOrd="0" destOrd="0" presId="urn:microsoft.com/office/officeart/2005/8/layout/cycle7"/>
    <dgm:cxn modelId="{601D340A-7604-48DB-ADA9-78F4F5553D54}" type="presOf" srcId="{605D81E1-8C47-4525-BEAA-2DE3C759CE39}" destId="{933E8D37-7908-4362-AD99-DF229C93BC03}" srcOrd="0" destOrd="0" presId="urn:microsoft.com/office/officeart/2005/8/layout/cycle7"/>
    <dgm:cxn modelId="{3C8DD2C1-8F3A-4E23-86A8-BE8D8D6B227E}" type="presOf" srcId="{B2755A55-8C81-4CC4-AF94-B4545D77F8EC}" destId="{B62E4664-E2AC-4BD5-9707-25B40B76D383}" srcOrd="0" destOrd="0" presId="urn:microsoft.com/office/officeart/2005/8/layout/cycle7"/>
    <dgm:cxn modelId="{D965EE75-78AC-4080-AC95-F754553809F1}" type="presOf" srcId="{605D81E1-8C47-4525-BEAA-2DE3C759CE39}" destId="{9D2691A8-CFE8-4FC3-BD08-72C60694A036}" srcOrd="1" destOrd="0" presId="urn:microsoft.com/office/officeart/2005/8/layout/cycle7"/>
    <dgm:cxn modelId="{0FA3E989-264E-4AF0-85CB-87B1157B091C}" type="presOf" srcId="{85D0C6D8-DAA1-44EE-9A4A-08E07E25A891}" destId="{9E40AB04-27BF-4DBA-96DF-4F5262B9DB29}" srcOrd="1" destOrd="0" presId="urn:microsoft.com/office/officeart/2005/8/layout/cycle7"/>
    <dgm:cxn modelId="{60283ED5-A2F3-498E-9A92-D7979B90F719}" srcId="{24122011-5BF3-4EBD-9930-02AFFE36FBAB}" destId="{E2199246-5F5A-4124-80D6-619E8D697EB5}" srcOrd="0" destOrd="0" parTransId="{10ADC83A-0EE3-4951-B201-270EA4F820D4}" sibTransId="{85D0C6D8-DAA1-44EE-9A4A-08E07E25A891}"/>
    <dgm:cxn modelId="{6A866654-B4C5-4C3C-B33E-479F7AAF58AE}" type="presParOf" srcId="{C1A12F61-6D30-4144-BB8F-8664872D56C7}" destId="{7957834A-904C-4D5B-91C6-9CCB07C6C089}" srcOrd="0" destOrd="0" presId="urn:microsoft.com/office/officeart/2005/8/layout/cycle7"/>
    <dgm:cxn modelId="{CE1EE80F-3121-41F6-B500-E0D46FF4F72F}" type="presParOf" srcId="{C1A12F61-6D30-4144-BB8F-8664872D56C7}" destId="{7D6157B8-4781-4560-841A-C3D58655605F}" srcOrd="1" destOrd="0" presId="urn:microsoft.com/office/officeart/2005/8/layout/cycle7"/>
    <dgm:cxn modelId="{B8838550-35F8-4073-B80A-F2C1F200E81A}" type="presParOf" srcId="{7D6157B8-4781-4560-841A-C3D58655605F}" destId="{9E40AB04-27BF-4DBA-96DF-4F5262B9DB29}" srcOrd="0" destOrd="0" presId="urn:microsoft.com/office/officeart/2005/8/layout/cycle7"/>
    <dgm:cxn modelId="{B9757D47-030E-4B4C-81FA-DC05E4479168}" type="presParOf" srcId="{C1A12F61-6D30-4144-BB8F-8664872D56C7}" destId="{B62E4664-E2AC-4BD5-9707-25B40B76D383}" srcOrd="2" destOrd="0" presId="urn:microsoft.com/office/officeart/2005/8/layout/cycle7"/>
    <dgm:cxn modelId="{FCF3865A-121A-42C7-82BA-7735D0463331}" type="presParOf" srcId="{C1A12F61-6D30-4144-BB8F-8664872D56C7}" destId="{933E8D37-7908-4362-AD99-DF229C93BC03}" srcOrd="3" destOrd="0" presId="urn:microsoft.com/office/officeart/2005/8/layout/cycle7"/>
    <dgm:cxn modelId="{4871394D-5381-43E9-9185-0CF5380D3CFE}" type="presParOf" srcId="{933E8D37-7908-4362-AD99-DF229C93BC03}" destId="{9D2691A8-CFE8-4FC3-BD08-72C60694A036}" srcOrd="0" destOrd="0" presId="urn:microsoft.com/office/officeart/2005/8/layout/cycle7"/>
    <dgm:cxn modelId="{5ED9C4BD-648E-4CA2-9303-21E9FEA32BF9}" type="presParOf" srcId="{C1A12F61-6D30-4144-BB8F-8664872D56C7}" destId="{449B369C-5903-4172-BD85-8907F4BAC538}" srcOrd="4" destOrd="0" presId="urn:microsoft.com/office/officeart/2005/8/layout/cycle7"/>
    <dgm:cxn modelId="{531BD309-4D31-4BC8-8F0A-9C2268D8C040}" type="presParOf" srcId="{C1A12F61-6D30-4144-BB8F-8664872D56C7}" destId="{38315220-6A25-47FB-96D8-27C3AD650083}" srcOrd="5" destOrd="0" presId="urn:microsoft.com/office/officeart/2005/8/layout/cycle7"/>
    <dgm:cxn modelId="{06BC600B-A899-4CFF-8630-2A4D5F6D9DED}" type="presParOf" srcId="{38315220-6A25-47FB-96D8-27C3AD650083}" destId="{D87629C4-92E9-46F9-9867-848509F3703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032A92-58FA-44F1-BBFF-266997C6674C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12597105-7CE7-4819-9EC8-8F12E9AD5F4B}">
      <dgm:prSet phldrT="[Texto]"/>
      <dgm:spPr/>
      <dgm:t>
        <a:bodyPr/>
        <a:lstStyle/>
        <a:p>
          <a:r>
            <a:rPr lang="es-MX" dirty="0" smtClean="0"/>
            <a:t>El costo o tensión que origina la estigmatización, los temores a conductas impredecibles</a:t>
          </a:r>
          <a:endParaRPr lang="es-MX" dirty="0"/>
        </a:p>
      </dgm:t>
    </dgm:pt>
    <dgm:pt modelId="{B304B958-6389-45CA-942A-04431517EB38}" type="parTrans" cxnId="{9A01A036-DEE0-418D-9F3F-4DCDF11F61DB}">
      <dgm:prSet/>
      <dgm:spPr/>
      <dgm:t>
        <a:bodyPr/>
        <a:lstStyle/>
        <a:p>
          <a:endParaRPr lang="es-MX"/>
        </a:p>
      </dgm:t>
    </dgm:pt>
    <dgm:pt modelId="{EAFBB12A-885C-4670-A605-F11280877D75}" type="sibTrans" cxnId="{9A01A036-DEE0-418D-9F3F-4DCDF11F61DB}">
      <dgm:prSet/>
      <dgm:spPr/>
      <dgm:t>
        <a:bodyPr/>
        <a:lstStyle/>
        <a:p>
          <a:endParaRPr lang="es-MX"/>
        </a:p>
      </dgm:t>
    </dgm:pt>
    <dgm:pt modelId="{42102547-352B-44CE-88EE-B24C473E7F8B}">
      <dgm:prSet phldrT="[Texto]"/>
      <dgm:spPr/>
      <dgm:t>
        <a:bodyPr/>
        <a:lstStyle/>
        <a:p>
          <a:r>
            <a:rPr lang="es-MX" dirty="0" smtClean="0"/>
            <a:t>Pérdidas de vínculos sociales,</a:t>
          </a:r>
        </a:p>
      </dgm:t>
    </dgm:pt>
    <dgm:pt modelId="{BA0E22A4-6658-4FC4-877B-F62A912F138B}" type="parTrans" cxnId="{023CFBB9-459B-4541-B25D-F6DB768205B0}">
      <dgm:prSet/>
      <dgm:spPr/>
      <dgm:t>
        <a:bodyPr/>
        <a:lstStyle/>
        <a:p>
          <a:endParaRPr lang="es-MX"/>
        </a:p>
      </dgm:t>
    </dgm:pt>
    <dgm:pt modelId="{51696678-F850-4159-88C1-89DED29744FD}" type="sibTrans" cxnId="{023CFBB9-459B-4541-B25D-F6DB768205B0}">
      <dgm:prSet/>
      <dgm:spPr/>
      <dgm:t>
        <a:bodyPr/>
        <a:lstStyle/>
        <a:p>
          <a:endParaRPr lang="es-MX"/>
        </a:p>
      </dgm:t>
    </dgm:pt>
    <dgm:pt modelId="{B7BEF201-050C-4143-98E9-CD38A5277FD2}">
      <dgm:prSet phldrT="[Texto]"/>
      <dgm:spPr/>
      <dgm:t>
        <a:bodyPr/>
        <a:lstStyle/>
        <a:p>
          <a:r>
            <a:rPr lang="es-MX" dirty="0" smtClean="0"/>
            <a:t>El descuido de necesidades y la sobreocupación del familiar que atiende al paciente</a:t>
          </a:r>
          <a:endParaRPr lang="es-MX" dirty="0"/>
        </a:p>
      </dgm:t>
    </dgm:pt>
    <dgm:pt modelId="{D3CD6558-ED33-4124-927F-3D01421E67F1}" type="parTrans" cxnId="{C3C9FE96-AA87-45A6-A201-887704102764}">
      <dgm:prSet/>
      <dgm:spPr/>
      <dgm:t>
        <a:bodyPr/>
        <a:lstStyle/>
        <a:p>
          <a:endParaRPr lang="es-MX"/>
        </a:p>
      </dgm:t>
    </dgm:pt>
    <dgm:pt modelId="{FE568300-64D2-4FF3-8FF0-0C9FF9CD520C}" type="sibTrans" cxnId="{C3C9FE96-AA87-45A6-A201-887704102764}">
      <dgm:prSet/>
      <dgm:spPr/>
      <dgm:t>
        <a:bodyPr/>
        <a:lstStyle/>
        <a:p>
          <a:endParaRPr lang="es-MX"/>
        </a:p>
      </dgm:t>
    </dgm:pt>
    <dgm:pt modelId="{D56E1949-AE50-45CF-A905-845EE7A95CF1}">
      <dgm:prSet phldrT="[Texto]"/>
      <dgm:spPr/>
      <dgm:t>
        <a:bodyPr/>
        <a:lstStyle/>
        <a:p>
          <a:r>
            <a:rPr lang="es-MX" dirty="0" smtClean="0"/>
            <a:t>La sobrecarga y la desesperanza por parte de los integrantes de la familia</a:t>
          </a:r>
          <a:endParaRPr lang="es-MX" dirty="0"/>
        </a:p>
      </dgm:t>
    </dgm:pt>
    <dgm:pt modelId="{5BD11C22-24C6-4078-8259-961161D0BCD1}" type="parTrans" cxnId="{11903111-4534-469C-BD62-CAC1F89D9A8D}">
      <dgm:prSet/>
      <dgm:spPr/>
      <dgm:t>
        <a:bodyPr/>
        <a:lstStyle/>
        <a:p>
          <a:endParaRPr lang="es-MX"/>
        </a:p>
      </dgm:t>
    </dgm:pt>
    <dgm:pt modelId="{BC25AD21-6EC3-48C6-8E45-AEF999BBD566}" type="sibTrans" cxnId="{11903111-4534-469C-BD62-CAC1F89D9A8D}">
      <dgm:prSet/>
      <dgm:spPr/>
      <dgm:t>
        <a:bodyPr/>
        <a:lstStyle/>
        <a:p>
          <a:endParaRPr lang="es-MX"/>
        </a:p>
      </dgm:t>
    </dgm:pt>
    <dgm:pt modelId="{273626FB-AB69-4677-8C11-F31EF4F8930D}">
      <dgm:prSet/>
      <dgm:spPr/>
      <dgm:t>
        <a:bodyPr/>
        <a:lstStyle/>
        <a:p>
          <a:r>
            <a:rPr lang="es-MX" dirty="0" smtClean="0"/>
            <a:t>Las consecuencias económicas si el paciente era el jefe de familia, y plantea dos rasgos íntimamente relacionados con el costo</a:t>
          </a:r>
          <a:endParaRPr lang="es-MX" dirty="0"/>
        </a:p>
      </dgm:t>
    </dgm:pt>
    <dgm:pt modelId="{A3E1BCEE-C3DC-4C7C-9BBC-108AC8064A78}" type="parTrans" cxnId="{5A2EA55D-0316-43E2-B980-C4916A045F7C}">
      <dgm:prSet/>
      <dgm:spPr/>
      <dgm:t>
        <a:bodyPr/>
        <a:lstStyle/>
        <a:p>
          <a:endParaRPr lang="es-MX"/>
        </a:p>
      </dgm:t>
    </dgm:pt>
    <dgm:pt modelId="{086F9CB7-9C7F-4C90-B2A2-4E5183F48561}" type="sibTrans" cxnId="{5A2EA55D-0316-43E2-B980-C4916A045F7C}">
      <dgm:prSet/>
      <dgm:spPr/>
      <dgm:t>
        <a:bodyPr/>
        <a:lstStyle/>
        <a:p>
          <a:endParaRPr lang="es-MX"/>
        </a:p>
      </dgm:t>
    </dgm:pt>
    <dgm:pt modelId="{DD71FB0E-B916-4C2D-AB1A-1FC431ADD936}" type="pres">
      <dgm:prSet presAssocID="{7D032A92-58FA-44F1-BBFF-266997C6674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A1F6CD7-7F1B-45BF-B4C0-A6D81A01843E}" type="pres">
      <dgm:prSet presAssocID="{12597105-7CE7-4819-9EC8-8F12E9AD5F4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A006BC2-2F82-48D4-93C8-6C1514358CAC}" type="pres">
      <dgm:prSet presAssocID="{EAFBB12A-885C-4670-A605-F11280877D75}" presName="sibTrans" presStyleCnt="0"/>
      <dgm:spPr/>
    </dgm:pt>
    <dgm:pt modelId="{E5A3EEAE-B1A0-4909-AE11-163125923722}" type="pres">
      <dgm:prSet presAssocID="{42102547-352B-44CE-88EE-B24C473E7F8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10DDEF9-C852-4836-A8D6-E1DF643A1D5F}" type="pres">
      <dgm:prSet presAssocID="{51696678-F850-4159-88C1-89DED29744FD}" presName="sibTrans" presStyleCnt="0"/>
      <dgm:spPr/>
    </dgm:pt>
    <dgm:pt modelId="{433BC3E5-2B9B-40C8-81AF-8C6DDD844CC3}" type="pres">
      <dgm:prSet presAssocID="{B7BEF201-050C-4143-98E9-CD38A5277FD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63B7700-012F-49D7-8A64-8CA3504A02E5}" type="pres">
      <dgm:prSet presAssocID="{FE568300-64D2-4FF3-8FF0-0C9FF9CD520C}" presName="sibTrans" presStyleCnt="0"/>
      <dgm:spPr/>
    </dgm:pt>
    <dgm:pt modelId="{87EA6620-EEE3-4B69-89EC-D6184318230B}" type="pres">
      <dgm:prSet presAssocID="{273626FB-AB69-4677-8C11-F31EF4F8930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3F5FDE4-C897-4D53-8B9D-68CB0FCE3B1E}" type="pres">
      <dgm:prSet presAssocID="{086F9CB7-9C7F-4C90-B2A2-4E5183F48561}" presName="sibTrans" presStyleCnt="0"/>
      <dgm:spPr/>
    </dgm:pt>
    <dgm:pt modelId="{80082F44-49C3-4345-89E8-8F696DFF2735}" type="pres">
      <dgm:prSet presAssocID="{D56E1949-AE50-45CF-A905-845EE7A95CF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AB5D59B-2BCA-41D2-BC23-6F148C1A5CEE}" type="presOf" srcId="{7D032A92-58FA-44F1-BBFF-266997C6674C}" destId="{DD71FB0E-B916-4C2D-AB1A-1FC431ADD936}" srcOrd="0" destOrd="0" presId="urn:microsoft.com/office/officeart/2005/8/layout/default"/>
    <dgm:cxn modelId="{5A2EA55D-0316-43E2-B980-C4916A045F7C}" srcId="{7D032A92-58FA-44F1-BBFF-266997C6674C}" destId="{273626FB-AB69-4677-8C11-F31EF4F8930D}" srcOrd="3" destOrd="0" parTransId="{A3E1BCEE-C3DC-4C7C-9BBC-108AC8064A78}" sibTransId="{086F9CB7-9C7F-4C90-B2A2-4E5183F48561}"/>
    <dgm:cxn modelId="{D45313F3-2B5A-4FFC-B8A2-2C4106BB2116}" type="presOf" srcId="{D56E1949-AE50-45CF-A905-845EE7A95CF1}" destId="{80082F44-49C3-4345-89E8-8F696DFF2735}" srcOrd="0" destOrd="0" presId="urn:microsoft.com/office/officeart/2005/8/layout/default"/>
    <dgm:cxn modelId="{C3C9FE96-AA87-45A6-A201-887704102764}" srcId="{7D032A92-58FA-44F1-BBFF-266997C6674C}" destId="{B7BEF201-050C-4143-98E9-CD38A5277FD2}" srcOrd="2" destOrd="0" parTransId="{D3CD6558-ED33-4124-927F-3D01421E67F1}" sibTransId="{FE568300-64D2-4FF3-8FF0-0C9FF9CD520C}"/>
    <dgm:cxn modelId="{9A01A036-DEE0-418D-9F3F-4DCDF11F61DB}" srcId="{7D032A92-58FA-44F1-BBFF-266997C6674C}" destId="{12597105-7CE7-4819-9EC8-8F12E9AD5F4B}" srcOrd="0" destOrd="0" parTransId="{B304B958-6389-45CA-942A-04431517EB38}" sibTransId="{EAFBB12A-885C-4670-A605-F11280877D75}"/>
    <dgm:cxn modelId="{815A0E17-16B4-46D0-B1E3-08D2104A33AD}" type="presOf" srcId="{12597105-7CE7-4819-9EC8-8F12E9AD5F4B}" destId="{9A1F6CD7-7F1B-45BF-B4C0-A6D81A01843E}" srcOrd="0" destOrd="0" presId="urn:microsoft.com/office/officeart/2005/8/layout/default"/>
    <dgm:cxn modelId="{3232A23F-0BBB-46FC-A583-E0222E870F1F}" type="presOf" srcId="{273626FB-AB69-4677-8C11-F31EF4F8930D}" destId="{87EA6620-EEE3-4B69-89EC-D6184318230B}" srcOrd="0" destOrd="0" presId="urn:microsoft.com/office/officeart/2005/8/layout/default"/>
    <dgm:cxn modelId="{11903111-4534-469C-BD62-CAC1F89D9A8D}" srcId="{7D032A92-58FA-44F1-BBFF-266997C6674C}" destId="{D56E1949-AE50-45CF-A905-845EE7A95CF1}" srcOrd="4" destOrd="0" parTransId="{5BD11C22-24C6-4078-8259-961161D0BCD1}" sibTransId="{BC25AD21-6EC3-48C6-8E45-AEF999BBD566}"/>
    <dgm:cxn modelId="{023CFBB9-459B-4541-B25D-F6DB768205B0}" srcId="{7D032A92-58FA-44F1-BBFF-266997C6674C}" destId="{42102547-352B-44CE-88EE-B24C473E7F8B}" srcOrd="1" destOrd="0" parTransId="{BA0E22A4-6658-4FC4-877B-F62A912F138B}" sibTransId="{51696678-F850-4159-88C1-89DED29744FD}"/>
    <dgm:cxn modelId="{29FAE0A0-1505-495C-A6B9-0034B4E18EC0}" type="presOf" srcId="{42102547-352B-44CE-88EE-B24C473E7F8B}" destId="{E5A3EEAE-B1A0-4909-AE11-163125923722}" srcOrd="0" destOrd="0" presId="urn:microsoft.com/office/officeart/2005/8/layout/default"/>
    <dgm:cxn modelId="{17935FD6-EE26-4E87-B8F5-7155F895FB49}" type="presOf" srcId="{B7BEF201-050C-4143-98E9-CD38A5277FD2}" destId="{433BC3E5-2B9B-40C8-81AF-8C6DDD844CC3}" srcOrd="0" destOrd="0" presId="urn:microsoft.com/office/officeart/2005/8/layout/default"/>
    <dgm:cxn modelId="{78AEB067-98F7-4A44-A3A9-7841FE690FBA}" type="presParOf" srcId="{DD71FB0E-B916-4C2D-AB1A-1FC431ADD936}" destId="{9A1F6CD7-7F1B-45BF-B4C0-A6D81A01843E}" srcOrd="0" destOrd="0" presId="urn:microsoft.com/office/officeart/2005/8/layout/default"/>
    <dgm:cxn modelId="{F35ECF82-CABD-4F66-8004-1B3E1298C603}" type="presParOf" srcId="{DD71FB0E-B916-4C2D-AB1A-1FC431ADD936}" destId="{3A006BC2-2F82-48D4-93C8-6C1514358CAC}" srcOrd="1" destOrd="0" presId="urn:microsoft.com/office/officeart/2005/8/layout/default"/>
    <dgm:cxn modelId="{FB8600CC-888A-41C4-A8B1-E9D2A5123F8E}" type="presParOf" srcId="{DD71FB0E-B916-4C2D-AB1A-1FC431ADD936}" destId="{E5A3EEAE-B1A0-4909-AE11-163125923722}" srcOrd="2" destOrd="0" presId="urn:microsoft.com/office/officeart/2005/8/layout/default"/>
    <dgm:cxn modelId="{6C081804-602C-4C02-A8AE-9E4F18A02412}" type="presParOf" srcId="{DD71FB0E-B916-4C2D-AB1A-1FC431ADD936}" destId="{310DDEF9-C852-4836-A8D6-E1DF643A1D5F}" srcOrd="3" destOrd="0" presId="urn:microsoft.com/office/officeart/2005/8/layout/default"/>
    <dgm:cxn modelId="{547E0720-FEBF-4A83-9650-1645AC5862D3}" type="presParOf" srcId="{DD71FB0E-B916-4C2D-AB1A-1FC431ADD936}" destId="{433BC3E5-2B9B-40C8-81AF-8C6DDD844CC3}" srcOrd="4" destOrd="0" presId="urn:microsoft.com/office/officeart/2005/8/layout/default"/>
    <dgm:cxn modelId="{55D508BF-4139-4397-866E-21DA41D5F0DD}" type="presParOf" srcId="{DD71FB0E-B916-4C2D-AB1A-1FC431ADD936}" destId="{F63B7700-012F-49D7-8A64-8CA3504A02E5}" srcOrd="5" destOrd="0" presId="urn:microsoft.com/office/officeart/2005/8/layout/default"/>
    <dgm:cxn modelId="{3C3D8FFA-14F6-4E96-8330-E2C74B64DA8D}" type="presParOf" srcId="{DD71FB0E-B916-4C2D-AB1A-1FC431ADD936}" destId="{87EA6620-EEE3-4B69-89EC-D6184318230B}" srcOrd="6" destOrd="0" presId="urn:microsoft.com/office/officeart/2005/8/layout/default"/>
    <dgm:cxn modelId="{DF3CCEE4-5D89-461B-9ED8-756903BA50B3}" type="presParOf" srcId="{DD71FB0E-B916-4C2D-AB1A-1FC431ADD936}" destId="{63F5FDE4-C897-4D53-8B9D-68CB0FCE3B1E}" srcOrd="7" destOrd="0" presId="urn:microsoft.com/office/officeart/2005/8/layout/default"/>
    <dgm:cxn modelId="{26A98EDA-AEA4-453A-BF23-42419182B2ED}" type="presParOf" srcId="{DD71FB0E-B916-4C2D-AB1A-1FC431ADD936}" destId="{80082F44-49C3-4345-89E8-8F696DFF273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D71296-9493-4A5D-9C89-EF58FA09D59D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27747AAF-1140-4426-9D1A-B491040A3091}">
      <dgm:prSet phldrT="[Texto]"/>
      <dgm:spPr/>
      <dgm:t>
        <a:bodyPr/>
        <a:lstStyle/>
        <a:p>
          <a:r>
            <a:rPr lang="es-MX" dirty="0" smtClean="0"/>
            <a:t>la reducción de sus vínculos sociales</a:t>
          </a:r>
          <a:endParaRPr lang="es-MX" dirty="0"/>
        </a:p>
      </dgm:t>
    </dgm:pt>
    <dgm:pt modelId="{179BCBDC-34B1-4012-8806-69F9D89B3BA1}" type="parTrans" cxnId="{7AB59989-6D34-4B9B-9469-478294D92EC5}">
      <dgm:prSet/>
      <dgm:spPr/>
      <dgm:t>
        <a:bodyPr/>
        <a:lstStyle/>
        <a:p>
          <a:endParaRPr lang="es-MX"/>
        </a:p>
      </dgm:t>
    </dgm:pt>
    <dgm:pt modelId="{016844F4-B7FE-4E95-9C7C-7EFCB8475B24}" type="sibTrans" cxnId="{7AB59989-6D34-4B9B-9469-478294D92EC5}">
      <dgm:prSet/>
      <dgm:spPr/>
      <dgm:t>
        <a:bodyPr/>
        <a:lstStyle/>
        <a:p>
          <a:endParaRPr lang="es-MX"/>
        </a:p>
      </dgm:t>
    </dgm:pt>
    <dgm:pt modelId="{2E7E1D7A-EA48-454D-9EFE-0FD6C85CE602}">
      <dgm:prSet phldrT="[Texto]"/>
      <dgm:spPr/>
      <dgm:t>
        <a:bodyPr/>
        <a:lstStyle/>
        <a:p>
          <a:r>
            <a:rPr lang="es-MX" dirty="0" smtClean="0"/>
            <a:t>el aislamiento en sus hogares con pocos contactos sociales </a:t>
          </a:r>
          <a:endParaRPr lang="es-MX" dirty="0"/>
        </a:p>
      </dgm:t>
    </dgm:pt>
    <dgm:pt modelId="{28B29C3E-F8A5-4670-AA63-F56F9A2F599F}" type="parTrans" cxnId="{D08090C9-CBB4-4398-8C45-5199042BFB51}">
      <dgm:prSet/>
      <dgm:spPr/>
      <dgm:t>
        <a:bodyPr/>
        <a:lstStyle/>
        <a:p>
          <a:endParaRPr lang="es-MX"/>
        </a:p>
      </dgm:t>
    </dgm:pt>
    <dgm:pt modelId="{3629D545-90E4-4BEB-B631-FB6AF229257D}" type="sibTrans" cxnId="{D08090C9-CBB4-4398-8C45-5199042BFB51}">
      <dgm:prSet/>
      <dgm:spPr/>
      <dgm:t>
        <a:bodyPr/>
        <a:lstStyle/>
        <a:p>
          <a:endParaRPr lang="es-MX"/>
        </a:p>
      </dgm:t>
    </dgm:pt>
    <dgm:pt modelId="{3A2AB266-D757-42E3-88C0-83709B71E939}">
      <dgm:prSet phldrT="[Texto]"/>
      <dgm:spPr/>
      <dgm:t>
        <a:bodyPr/>
        <a:lstStyle/>
        <a:p>
          <a:r>
            <a:rPr lang="es-MX" dirty="0" smtClean="0"/>
            <a:t>la restricción en sus actividades sociales </a:t>
          </a:r>
          <a:endParaRPr lang="es-MX" dirty="0"/>
        </a:p>
      </dgm:t>
    </dgm:pt>
    <dgm:pt modelId="{88804AEB-ACB9-48E0-B023-3F81AD921E70}" type="parTrans" cxnId="{C9486664-FFA5-4509-8388-9F870964DD7C}">
      <dgm:prSet/>
      <dgm:spPr/>
      <dgm:t>
        <a:bodyPr/>
        <a:lstStyle/>
        <a:p>
          <a:endParaRPr lang="es-MX"/>
        </a:p>
      </dgm:t>
    </dgm:pt>
    <dgm:pt modelId="{F12BCC57-6E31-4988-8BF9-044ADCEADC4F}" type="sibTrans" cxnId="{C9486664-FFA5-4509-8388-9F870964DD7C}">
      <dgm:prSet/>
      <dgm:spPr/>
      <dgm:t>
        <a:bodyPr/>
        <a:lstStyle/>
        <a:p>
          <a:endParaRPr lang="es-MX"/>
        </a:p>
      </dgm:t>
    </dgm:pt>
    <dgm:pt modelId="{D269B375-9F07-4A62-A2C1-3730C94BC9FB}" type="pres">
      <dgm:prSet presAssocID="{3BD71296-9493-4A5D-9C89-EF58FA09D59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E131B4A-C983-4D01-9928-9C25F73A20EB}" type="pres">
      <dgm:prSet presAssocID="{27747AAF-1140-4426-9D1A-B491040A309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FC796DA-B8BC-460B-BAC7-B6862D0C4902}" type="pres">
      <dgm:prSet presAssocID="{016844F4-B7FE-4E95-9C7C-7EFCB8475B24}" presName="sibTrans" presStyleLbl="sibTrans2D1" presStyleIdx="0" presStyleCnt="3"/>
      <dgm:spPr/>
      <dgm:t>
        <a:bodyPr/>
        <a:lstStyle/>
        <a:p>
          <a:endParaRPr lang="es-MX"/>
        </a:p>
      </dgm:t>
    </dgm:pt>
    <dgm:pt modelId="{50FFEC5F-F0FA-4BE0-8C9B-B69F58B12F30}" type="pres">
      <dgm:prSet presAssocID="{016844F4-B7FE-4E95-9C7C-7EFCB8475B24}" presName="connectorText" presStyleLbl="sibTrans2D1" presStyleIdx="0" presStyleCnt="3"/>
      <dgm:spPr/>
      <dgm:t>
        <a:bodyPr/>
        <a:lstStyle/>
        <a:p>
          <a:endParaRPr lang="es-MX"/>
        </a:p>
      </dgm:t>
    </dgm:pt>
    <dgm:pt modelId="{86C3279B-0B35-46C3-B98D-DC73B26B577E}" type="pres">
      <dgm:prSet presAssocID="{2E7E1D7A-EA48-454D-9EFE-0FD6C85CE60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76478E5-429B-47ED-A08D-3B4A8AC52442}" type="pres">
      <dgm:prSet presAssocID="{3629D545-90E4-4BEB-B631-FB6AF229257D}" presName="sibTrans" presStyleLbl="sibTrans2D1" presStyleIdx="1" presStyleCnt="3"/>
      <dgm:spPr/>
      <dgm:t>
        <a:bodyPr/>
        <a:lstStyle/>
        <a:p>
          <a:endParaRPr lang="es-MX"/>
        </a:p>
      </dgm:t>
    </dgm:pt>
    <dgm:pt modelId="{A82D50D6-106F-4560-9EB0-0368198BFB55}" type="pres">
      <dgm:prSet presAssocID="{3629D545-90E4-4BEB-B631-FB6AF229257D}" presName="connectorText" presStyleLbl="sibTrans2D1" presStyleIdx="1" presStyleCnt="3"/>
      <dgm:spPr/>
      <dgm:t>
        <a:bodyPr/>
        <a:lstStyle/>
        <a:p>
          <a:endParaRPr lang="es-MX"/>
        </a:p>
      </dgm:t>
    </dgm:pt>
    <dgm:pt modelId="{11838892-A70D-4B73-8352-0A06E3679A37}" type="pres">
      <dgm:prSet presAssocID="{3A2AB266-D757-42E3-88C0-83709B71E93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C495378-BA8D-461D-BFE6-AF36A2FA81EE}" type="pres">
      <dgm:prSet presAssocID="{F12BCC57-6E31-4988-8BF9-044ADCEADC4F}" presName="sibTrans" presStyleLbl="sibTrans2D1" presStyleIdx="2" presStyleCnt="3"/>
      <dgm:spPr/>
      <dgm:t>
        <a:bodyPr/>
        <a:lstStyle/>
        <a:p>
          <a:endParaRPr lang="es-MX"/>
        </a:p>
      </dgm:t>
    </dgm:pt>
    <dgm:pt modelId="{1285998C-2FCC-4E97-9426-0706BDEB49B0}" type="pres">
      <dgm:prSet presAssocID="{F12BCC57-6E31-4988-8BF9-044ADCEADC4F}" presName="connectorText" presStyleLbl="sibTrans2D1" presStyleIdx="2" presStyleCnt="3"/>
      <dgm:spPr/>
      <dgm:t>
        <a:bodyPr/>
        <a:lstStyle/>
        <a:p>
          <a:endParaRPr lang="es-MX"/>
        </a:p>
      </dgm:t>
    </dgm:pt>
  </dgm:ptLst>
  <dgm:cxnLst>
    <dgm:cxn modelId="{D7860524-2505-4EAB-9E7F-87219EEB666B}" type="presOf" srcId="{3BD71296-9493-4A5D-9C89-EF58FA09D59D}" destId="{D269B375-9F07-4A62-A2C1-3730C94BC9FB}" srcOrd="0" destOrd="0" presId="urn:microsoft.com/office/officeart/2005/8/layout/cycle2"/>
    <dgm:cxn modelId="{B1BDDB4A-A2A3-41F4-B36F-A4450F50B793}" type="presOf" srcId="{F12BCC57-6E31-4988-8BF9-044ADCEADC4F}" destId="{1C495378-BA8D-461D-BFE6-AF36A2FA81EE}" srcOrd="0" destOrd="0" presId="urn:microsoft.com/office/officeart/2005/8/layout/cycle2"/>
    <dgm:cxn modelId="{D08090C9-CBB4-4398-8C45-5199042BFB51}" srcId="{3BD71296-9493-4A5D-9C89-EF58FA09D59D}" destId="{2E7E1D7A-EA48-454D-9EFE-0FD6C85CE602}" srcOrd="1" destOrd="0" parTransId="{28B29C3E-F8A5-4670-AA63-F56F9A2F599F}" sibTransId="{3629D545-90E4-4BEB-B631-FB6AF229257D}"/>
    <dgm:cxn modelId="{7AB59989-6D34-4B9B-9469-478294D92EC5}" srcId="{3BD71296-9493-4A5D-9C89-EF58FA09D59D}" destId="{27747AAF-1140-4426-9D1A-B491040A3091}" srcOrd="0" destOrd="0" parTransId="{179BCBDC-34B1-4012-8806-69F9D89B3BA1}" sibTransId="{016844F4-B7FE-4E95-9C7C-7EFCB8475B24}"/>
    <dgm:cxn modelId="{08B7D97B-CD80-4C30-8C10-84DCA57D4B91}" type="presOf" srcId="{F12BCC57-6E31-4988-8BF9-044ADCEADC4F}" destId="{1285998C-2FCC-4E97-9426-0706BDEB49B0}" srcOrd="1" destOrd="0" presId="urn:microsoft.com/office/officeart/2005/8/layout/cycle2"/>
    <dgm:cxn modelId="{3EB372CA-6F92-4E3B-A8D0-D4504DC00A18}" type="presOf" srcId="{3A2AB266-D757-42E3-88C0-83709B71E939}" destId="{11838892-A70D-4B73-8352-0A06E3679A37}" srcOrd="0" destOrd="0" presId="urn:microsoft.com/office/officeart/2005/8/layout/cycle2"/>
    <dgm:cxn modelId="{0E236ACF-D986-4F1E-8F7E-06ECF7832BF7}" type="presOf" srcId="{2E7E1D7A-EA48-454D-9EFE-0FD6C85CE602}" destId="{86C3279B-0B35-46C3-B98D-DC73B26B577E}" srcOrd="0" destOrd="0" presId="urn:microsoft.com/office/officeart/2005/8/layout/cycle2"/>
    <dgm:cxn modelId="{8009CD5C-1034-43EF-8B2F-68D6081C8F6B}" type="presOf" srcId="{016844F4-B7FE-4E95-9C7C-7EFCB8475B24}" destId="{4FC796DA-B8BC-460B-BAC7-B6862D0C4902}" srcOrd="0" destOrd="0" presId="urn:microsoft.com/office/officeart/2005/8/layout/cycle2"/>
    <dgm:cxn modelId="{59387267-F296-4F12-8C82-1E911603DD7B}" type="presOf" srcId="{27747AAF-1140-4426-9D1A-B491040A3091}" destId="{1E131B4A-C983-4D01-9928-9C25F73A20EB}" srcOrd="0" destOrd="0" presId="urn:microsoft.com/office/officeart/2005/8/layout/cycle2"/>
    <dgm:cxn modelId="{241E620C-9CF3-4F28-8397-8D3D88759A17}" type="presOf" srcId="{016844F4-B7FE-4E95-9C7C-7EFCB8475B24}" destId="{50FFEC5F-F0FA-4BE0-8C9B-B69F58B12F30}" srcOrd="1" destOrd="0" presId="urn:microsoft.com/office/officeart/2005/8/layout/cycle2"/>
    <dgm:cxn modelId="{C9486664-FFA5-4509-8388-9F870964DD7C}" srcId="{3BD71296-9493-4A5D-9C89-EF58FA09D59D}" destId="{3A2AB266-D757-42E3-88C0-83709B71E939}" srcOrd="2" destOrd="0" parTransId="{88804AEB-ACB9-48E0-B023-3F81AD921E70}" sibTransId="{F12BCC57-6E31-4988-8BF9-044ADCEADC4F}"/>
    <dgm:cxn modelId="{AAD3FB45-C2CC-42C7-8C06-32510E0A05F9}" type="presOf" srcId="{3629D545-90E4-4BEB-B631-FB6AF229257D}" destId="{A82D50D6-106F-4560-9EB0-0368198BFB55}" srcOrd="1" destOrd="0" presId="urn:microsoft.com/office/officeart/2005/8/layout/cycle2"/>
    <dgm:cxn modelId="{5E87A313-5540-4661-988D-2C52F44C00D8}" type="presOf" srcId="{3629D545-90E4-4BEB-B631-FB6AF229257D}" destId="{D76478E5-429B-47ED-A08D-3B4A8AC52442}" srcOrd="0" destOrd="0" presId="urn:microsoft.com/office/officeart/2005/8/layout/cycle2"/>
    <dgm:cxn modelId="{66F6270C-77A3-4BCE-8B1C-F1EF1B3E34F2}" type="presParOf" srcId="{D269B375-9F07-4A62-A2C1-3730C94BC9FB}" destId="{1E131B4A-C983-4D01-9928-9C25F73A20EB}" srcOrd="0" destOrd="0" presId="urn:microsoft.com/office/officeart/2005/8/layout/cycle2"/>
    <dgm:cxn modelId="{056BBEF1-5A58-4398-97F5-518B01FE38C8}" type="presParOf" srcId="{D269B375-9F07-4A62-A2C1-3730C94BC9FB}" destId="{4FC796DA-B8BC-460B-BAC7-B6862D0C4902}" srcOrd="1" destOrd="0" presId="urn:microsoft.com/office/officeart/2005/8/layout/cycle2"/>
    <dgm:cxn modelId="{309F9E1B-8115-4395-8B63-B9A99860EDC9}" type="presParOf" srcId="{4FC796DA-B8BC-460B-BAC7-B6862D0C4902}" destId="{50FFEC5F-F0FA-4BE0-8C9B-B69F58B12F30}" srcOrd="0" destOrd="0" presId="urn:microsoft.com/office/officeart/2005/8/layout/cycle2"/>
    <dgm:cxn modelId="{B6ADC058-DFC2-4162-8F56-A222E360FC27}" type="presParOf" srcId="{D269B375-9F07-4A62-A2C1-3730C94BC9FB}" destId="{86C3279B-0B35-46C3-B98D-DC73B26B577E}" srcOrd="2" destOrd="0" presId="urn:microsoft.com/office/officeart/2005/8/layout/cycle2"/>
    <dgm:cxn modelId="{638A6B4D-04B9-4706-B4BD-4EDEAF1E8782}" type="presParOf" srcId="{D269B375-9F07-4A62-A2C1-3730C94BC9FB}" destId="{D76478E5-429B-47ED-A08D-3B4A8AC52442}" srcOrd="3" destOrd="0" presId="urn:microsoft.com/office/officeart/2005/8/layout/cycle2"/>
    <dgm:cxn modelId="{AF0A8FB2-CD6A-4D94-8F56-019AFCCFC95A}" type="presParOf" srcId="{D76478E5-429B-47ED-A08D-3B4A8AC52442}" destId="{A82D50D6-106F-4560-9EB0-0368198BFB55}" srcOrd="0" destOrd="0" presId="urn:microsoft.com/office/officeart/2005/8/layout/cycle2"/>
    <dgm:cxn modelId="{3869EF39-BB22-4E92-9BD9-01FF7EBE1F19}" type="presParOf" srcId="{D269B375-9F07-4A62-A2C1-3730C94BC9FB}" destId="{11838892-A70D-4B73-8352-0A06E3679A37}" srcOrd="4" destOrd="0" presId="urn:microsoft.com/office/officeart/2005/8/layout/cycle2"/>
    <dgm:cxn modelId="{1DE40DE9-B936-492C-ACE6-E2C2A77C594A}" type="presParOf" srcId="{D269B375-9F07-4A62-A2C1-3730C94BC9FB}" destId="{1C495378-BA8D-461D-BFE6-AF36A2FA81EE}" srcOrd="5" destOrd="0" presId="urn:microsoft.com/office/officeart/2005/8/layout/cycle2"/>
    <dgm:cxn modelId="{C8A704E4-E083-4589-AF4D-2D1F30B86C40}" type="presParOf" srcId="{1C495378-BA8D-461D-BFE6-AF36A2FA81EE}" destId="{1285998C-2FCC-4E97-9426-0706BDEB49B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F17B1B-6F7D-486C-884C-CCA156E0114D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B1EB8E03-57C1-4EA1-B8CB-BC01A52916FE}">
      <dgm:prSet phldrT="[Texto]"/>
      <dgm:spPr/>
      <dgm:t>
        <a:bodyPr/>
        <a:lstStyle/>
        <a:p>
          <a:r>
            <a:rPr lang="es-MX" dirty="0" smtClean="0"/>
            <a:t>1</a:t>
          </a:r>
          <a:endParaRPr lang="es-MX" dirty="0"/>
        </a:p>
      </dgm:t>
    </dgm:pt>
    <dgm:pt modelId="{AA37A063-8400-4591-B0C3-1EC5A32D0D6A}" type="parTrans" cxnId="{93EBFE5D-0739-4A43-B017-39DD95B31A20}">
      <dgm:prSet/>
      <dgm:spPr/>
      <dgm:t>
        <a:bodyPr/>
        <a:lstStyle/>
        <a:p>
          <a:endParaRPr lang="es-MX"/>
        </a:p>
      </dgm:t>
    </dgm:pt>
    <dgm:pt modelId="{92520ECF-6205-4F87-934E-92CFFD103791}" type="sibTrans" cxnId="{93EBFE5D-0739-4A43-B017-39DD95B31A20}">
      <dgm:prSet/>
      <dgm:spPr/>
      <dgm:t>
        <a:bodyPr/>
        <a:lstStyle/>
        <a:p>
          <a:endParaRPr lang="es-MX"/>
        </a:p>
      </dgm:t>
    </dgm:pt>
    <dgm:pt modelId="{5CED9E4E-6200-41B7-9C87-BCDF7BA69A27}">
      <dgm:prSet phldrT="[Texto]"/>
      <dgm:spPr/>
      <dgm:t>
        <a:bodyPr/>
        <a:lstStyle/>
        <a:p>
          <a:r>
            <a:rPr lang="es-MX" dirty="0" smtClean="0"/>
            <a:t>la capacidad de autonomía de los diferentes miembros, </a:t>
          </a:r>
          <a:endParaRPr lang="es-MX" dirty="0"/>
        </a:p>
      </dgm:t>
    </dgm:pt>
    <dgm:pt modelId="{C395472A-76BE-499E-AD7A-6B772C959A93}" type="parTrans" cxnId="{58B63825-2B4D-4776-8087-670A8A1CA34C}">
      <dgm:prSet/>
      <dgm:spPr/>
      <dgm:t>
        <a:bodyPr/>
        <a:lstStyle/>
        <a:p>
          <a:endParaRPr lang="es-MX"/>
        </a:p>
      </dgm:t>
    </dgm:pt>
    <dgm:pt modelId="{BB354E8F-9D1E-484F-AA92-B8B09380BD1A}" type="sibTrans" cxnId="{58B63825-2B4D-4776-8087-670A8A1CA34C}">
      <dgm:prSet/>
      <dgm:spPr/>
      <dgm:t>
        <a:bodyPr/>
        <a:lstStyle/>
        <a:p>
          <a:endParaRPr lang="es-MX"/>
        </a:p>
      </dgm:t>
    </dgm:pt>
    <dgm:pt modelId="{A2C798B3-A2EE-4CAE-B728-907889C63C10}">
      <dgm:prSet phldrT="[Texto]"/>
      <dgm:spPr/>
      <dgm:t>
        <a:bodyPr/>
        <a:lstStyle/>
        <a:p>
          <a:r>
            <a:rPr lang="es-MX" dirty="0" smtClean="0"/>
            <a:t>2</a:t>
          </a:r>
          <a:endParaRPr lang="es-MX" dirty="0"/>
        </a:p>
      </dgm:t>
    </dgm:pt>
    <dgm:pt modelId="{E27A0911-1C89-43C0-86AD-B91A71F101A2}" type="parTrans" cxnId="{D5087F39-1AA8-400A-977E-DDDFC70A3EE4}">
      <dgm:prSet/>
      <dgm:spPr/>
      <dgm:t>
        <a:bodyPr/>
        <a:lstStyle/>
        <a:p>
          <a:endParaRPr lang="es-MX"/>
        </a:p>
      </dgm:t>
    </dgm:pt>
    <dgm:pt modelId="{7982D9C8-779B-4818-81BC-80F3E606DDC1}" type="sibTrans" cxnId="{D5087F39-1AA8-400A-977E-DDDFC70A3EE4}">
      <dgm:prSet/>
      <dgm:spPr/>
      <dgm:t>
        <a:bodyPr/>
        <a:lstStyle/>
        <a:p>
          <a:endParaRPr lang="es-MX"/>
        </a:p>
      </dgm:t>
    </dgm:pt>
    <dgm:pt modelId="{DBC79DC8-0503-48EB-8F5C-B54DA3425392}">
      <dgm:prSet phldrT="[Texto]"/>
      <dgm:spPr/>
      <dgm:t>
        <a:bodyPr/>
        <a:lstStyle/>
        <a:p>
          <a:r>
            <a:rPr lang="es-MX" dirty="0" smtClean="0"/>
            <a:t>el estilo de comunicación, </a:t>
          </a:r>
          <a:endParaRPr lang="es-MX" dirty="0"/>
        </a:p>
      </dgm:t>
    </dgm:pt>
    <dgm:pt modelId="{B1BC2B17-2643-4056-9432-85CAC5A24CA3}" type="parTrans" cxnId="{04F67C02-020E-48C2-B151-1EE469F5433D}">
      <dgm:prSet/>
      <dgm:spPr/>
      <dgm:t>
        <a:bodyPr/>
        <a:lstStyle/>
        <a:p>
          <a:endParaRPr lang="es-MX"/>
        </a:p>
      </dgm:t>
    </dgm:pt>
    <dgm:pt modelId="{7272048E-9CA6-4E1D-A4DC-6BED725319DC}" type="sibTrans" cxnId="{04F67C02-020E-48C2-B151-1EE469F5433D}">
      <dgm:prSet/>
      <dgm:spPr/>
      <dgm:t>
        <a:bodyPr/>
        <a:lstStyle/>
        <a:p>
          <a:endParaRPr lang="es-MX"/>
        </a:p>
      </dgm:t>
    </dgm:pt>
    <dgm:pt modelId="{C056B230-E52A-460C-857C-B93BCE024152}">
      <dgm:prSet phldrT="[Texto]"/>
      <dgm:spPr/>
      <dgm:t>
        <a:bodyPr/>
        <a:lstStyle/>
        <a:p>
          <a:r>
            <a:rPr lang="es-MX" dirty="0" smtClean="0"/>
            <a:t>3</a:t>
          </a:r>
          <a:endParaRPr lang="es-MX" dirty="0"/>
        </a:p>
      </dgm:t>
    </dgm:pt>
    <dgm:pt modelId="{22FFEEFF-0ED9-449D-8430-340260A03F9B}" type="parTrans" cxnId="{9828203A-EF30-42D6-AFAC-510D0764BC85}">
      <dgm:prSet/>
      <dgm:spPr/>
      <dgm:t>
        <a:bodyPr/>
        <a:lstStyle/>
        <a:p>
          <a:endParaRPr lang="es-MX"/>
        </a:p>
      </dgm:t>
    </dgm:pt>
    <dgm:pt modelId="{0C043EFF-A51C-424D-AED4-BA620A961751}" type="sibTrans" cxnId="{9828203A-EF30-42D6-AFAC-510D0764BC85}">
      <dgm:prSet/>
      <dgm:spPr/>
      <dgm:t>
        <a:bodyPr/>
        <a:lstStyle/>
        <a:p>
          <a:endParaRPr lang="es-MX"/>
        </a:p>
      </dgm:t>
    </dgm:pt>
    <dgm:pt modelId="{BA64B3F4-45AF-4964-91CB-22264A230DDA}">
      <dgm:prSet phldrT="[Texto]"/>
      <dgm:spPr/>
      <dgm:t>
        <a:bodyPr/>
        <a:lstStyle/>
        <a:p>
          <a:r>
            <a:rPr lang="es-MX" dirty="0" smtClean="0"/>
            <a:t>si existe un sistema abierto que permita la entrada y salida de información </a:t>
          </a:r>
          <a:endParaRPr lang="es-MX" dirty="0"/>
        </a:p>
      </dgm:t>
    </dgm:pt>
    <dgm:pt modelId="{DEC63F79-7153-4C97-BC1D-194A2E7BD2EC}" type="parTrans" cxnId="{58BBCC4A-E905-4D7D-AD87-04FCB0121A38}">
      <dgm:prSet/>
      <dgm:spPr/>
      <dgm:t>
        <a:bodyPr/>
        <a:lstStyle/>
        <a:p>
          <a:endParaRPr lang="es-MX"/>
        </a:p>
      </dgm:t>
    </dgm:pt>
    <dgm:pt modelId="{F0B5395D-65ED-4C41-AD69-A1FDD5A276AD}" type="sibTrans" cxnId="{58BBCC4A-E905-4D7D-AD87-04FCB0121A38}">
      <dgm:prSet/>
      <dgm:spPr/>
      <dgm:t>
        <a:bodyPr/>
        <a:lstStyle/>
        <a:p>
          <a:endParaRPr lang="es-MX"/>
        </a:p>
      </dgm:t>
    </dgm:pt>
    <dgm:pt modelId="{1D97556E-551B-431E-8DF0-CCA551B067F8}">
      <dgm:prSet/>
      <dgm:spPr/>
      <dgm:t>
        <a:bodyPr/>
        <a:lstStyle/>
        <a:p>
          <a:r>
            <a:rPr lang="es-MX" dirty="0" smtClean="0"/>
            <a:t>la existencia o no de límites de funcionamiento claros,</a:t>
          </a:r>
        </a:p>
      </dgm:t>
    </dgm:pt>
    <dgm:pt modelId="{B9D3372F-712B-43F9-990A-44F8A67EA694}" type="parTrans" cxnId="{880F342F-1F20-409F-894C-D78E6B6A03CD}">
      <dgm:prSet/>
      <dgm:spPr/>
      <dgm:t>
        <a:bodyPr/>
        <a:lstStyle/>
        <a:p>
          <a:endParaRPr lang="es-MX"/>
        </a:p>
      </dgm:t>
    </dgm:pt>
    <dgm:pt modelId="{E7327DFE-A8DC-45A4-8C1D-D96648A6481D}" type="sibTrans" cxnId="{880F342F-1F20-409F-894C-D78E6B6A03CD}">
      <dgm:prSet/>
      <dgm:spPr/>
      <dgm:t>
        <a:bodyPr/>
        <a:lstStyle/>
        <a:p>
          <a:endParaRPr lang="es-MX"/>
        </a:p>
      </dgm:t>
    </dgm:pt>
    <dgm:pt modelId="{1E0B2B8F-85C9-4462-8869-B2F797CD1674}">
      <dgm:prSet/>
      <dgm:spPr/>
      <dgm:t>
        <a:bodyPr/>
        <a:lstStyle/>
        <a:p>
          <a:r>
            <a:rPr lang="es-MX" dirty="0" smtClean="0"/>
            <a:t>la capacidad o dificultad de la familia para expresar sus afectos de manera clara y directa, </a:t>
          </a:r>
        </a:p>
      </dgm:t>
    </dgm:pt>
    <dgm:pt modelId="{44825948-E19B-4D00-91B8-01A01516808C}" type="parTrans" cxnId="{E592B743-E832-4FBF-9623-F922025D2F04}">
      <dgm:prSet/>
      <dgm:spPr/>
      <dgm:t>
        <a:bodyPr/>
        <a:lstStyle/>
        <a:p>
          <a:endParaRPr lang="es-MX"/>
        </a:p>
      </dgm:t>
    </dgm:pt>
    <dgm:pt modelId="{7FDFB2BE-58F0-4AF5-A257-7D7DF9BF04C3}" type="sibTrans" cxnId="{E592B743-E832-4FBF-9623-F922025D2F04}">
      <dgm:prSet/>
      <dgm:spPr/>
      <dgm:t>
        <a:bodyPr/>
        <a:lstStyle/>
        <a:p>
          <a:endParaRPr lang="es-MX"/>
        </a:p>
      </dgm:t>
    </dgm:pt>
    <dgm:pt modelId="{EF2C95E6-8723-4D6E-9292-7FFD45579B10}">
      <dgm:prSet/>
      <dgm:spPr/>
      <dgm:t>
        <a:bodyPr/>
        <a:lstStyle/>
        <a:p>
          <a:r>
            <a:rPr lang="es-MX" dirty="0" smtClean="0"/>
            <a:t>la creación de relaciones nuevas y, finalmente, habilidad para resolver problemas y conflictos. </a:t>
          </a:r>
        </a:p>
      </dgm:t>
    </dgm:pt>
    <dgm:pt modelId="{11C4A993-9477-4699-99D4-CEF529A644DB}" type="parTrans" cxnId="{C829683B-10FE-4184-8693-0A4B3398D413}">
      <dgm:prSet/>
      <dgm:spPr/>
      <dgm:t>
        <a:bodyPr/>
        <a:lstStyle/>
        <a:p>
          <a:endParaRPr lang="es-MX"/>
        </a:p>
      </dgm:t>
    </dgm:pt>
    <dgm:pt modelId="{6E217A69-CFC6-4CF6-8D41-C16FBA3C21E6}" type="sibTrans" cxnId="{C829683B-10FE-4184-8693-0A4B3398D413}">
      <dgm:prSet/>
      <dgm:spPr/>
      <dgm:t>
        <a:bodyPr/>
        <a:lstStyle/>
        <a:p>
          <a:endParaRPr lang="es-MX"/>
        </a:p>
      </dgm:t>
    </dgm:pt>
    <dgm:pt modelId="{59B6A809-FFF0-45FA-8100-E02C034D8123}" type="pres">
      <dgm:prSet presAssocID="{1AF17B1B-6F7D-486C-884C-CCA156E0114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29A4464-9528-4641-AB82-7B26C28628DC}" type="pres">
      <dgm:prSet presAssocID="{B1EB8E03-57C1-4EA1-B8CB-BC01A52916FE}" presName="composite" presStyleCnt="0"/>
      <dgm:spPr/>
    </dgm:pt>
    <dgm:pt modelId="{99D51F5F-21B2-4EB1-84C8-F3655BF9D575}" type="pres">
      <dgm:prSet presAssocID="{B1EB8E03-57C1-4EA1-B8CB-BC01A52916F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D54194B-1FAA-4079-B00E-489CB82190D5}" type="pres">
      <dgm:prSet presAssocID="{B1EB8E03-57C1-4EA1-B8CB-BC01A52916F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F559373-C450-4F0F-8C58-7CB19800234A}" type="pres">
      <dgm:prSet presAssocID="{92520ECF-6205-4F87-934E-92CFFD103791}" presName="sp" presStyleCnt="0"/>
      <dgm:spPr/>
    </dgm:pt>
    <dgm:pt modelId="{2FF53165-7C73-4E5F-80B8-FE2B95AF82E9}" type="pres">
      <dgm:prSet presAssocID="{A2C798B3-A2EE-4CAE-B728-907889C63C10}" presName="composite" presStyleCnt="0"/>
      <dgm:spPr/>
    </dgm:pt>
    <dgm:pt modelId="{8ADF53C2-E465-483A-AB47-4D30546F7693}" type="pres">
      <dgm:prSet presAssocID="{A2C798B3-A2EE-4CAE-B728-907889C63C1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360738C-EBC1-4FF9-90AE-06F1A6AB4AAD}" type="pres">
      <dgm:prSet presAssocID="{A2C798B3-A2EE-4CAE-B728-907889C63C1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C057B83-6472-4580-A910-87372A2BA460}" type="pres">
      <dgm:prSet presAssocID="{7982D9C8-779B-4818-81BC-80F3E606DDC1}" presName="sp" presStyleCnt="0"/>
      <dgm:spPr/>
    </dgm:pt>
    <dgm:pt modelId="{BABF6738-CFCF-400D-B741-82F71D173AA1}" type="pres">
      <dgm:prSet presAssocID="{C056B230-E52A-460C-857C-B93BCE024152}" presName="composite" presStyleCnt="0"/>
      <dgm:spPr/>
    </dgm:pt>
    <dgm:pt modelId="{0532718F-6068-431B-9361-04DFCA39C13D}" type="pres">
      <dgm:prSet presAssocID="{C056B230-E52A-460C-857C-B93BCE02415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1CE3275-013D-4776-8DD4-6028D8C2EBBE}" type="pres">
      <dgm:prSet presAssocID="{C056B230-E52A-460C-857C-B93BCE02415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0D36AD9-56EC-4444-AAA0-65EDE1F3606D}" type="presOf" srcId="{1AF17B1B-6F7D-486C-884C-CCA156E0114D}" destId="{59B6A809-FFF0-45FA-8100-E02C034D8123}" srcOrd="0" destOrd="0" presId="urn:microsoft.com/office/officeart/2005/8/layout/chevron2"/>
    <dgm:cxn modelId="{E592B743-E832-4FBF-9623-F922025D2F04}" srcId="{A2C798B3-A2EE-4CAE-B728-907889C63C10}" destId="{1E0B2B8F-85C9-4462-8869-B2F797CD1674}" srcOrd="1" destOrd="0" parTransId="{44825948-E19B-4D00-91B8-01A01516808C}" sibTransId="{7FDFB2BE-58F0-4AF5-A257-7D7DF9BF04C3}"/>
    <dgm:cxn modelId="{9E24E6A3-B11B-4CAC-8F82-5544E388F265}" type="presOf" srcId="{EF2C95E6-8723-4D6E-9292-7FFD45579B10}" destId="{31CE3275-013D-4776-8DD4-6028D8C2EBBE}" srcOrd="0" destOrd="1" presId="urn:microsoft.com/office/officeart/2005/8/layout/chevron2"/>
    <dgm:cxn modelId="{EAC71459-CC29-4E88-96FA-DB0F72FB090F}" type="presOf" srcId="{1D97556E-551B-431E-8DF0-CCA551B067F8}" destId="{9D54194B-1FAA-4079-B00E-489CB82190D5}" srcOrd="0" destOrd="1" presId="urn:microsoft.com/office/officeart/2005/8/layout/chevron2"/>
    <dgm:cxn modelId="{C829683B-10FE-4184-8693-0A4B3398D413}" srcId="{C056B230-E52A-460C-857C-B93BCE024152}" destId="{EF2C95E6-8723-4D6E-9292-7FFD45579B10}" srcOrd="1" destOrd="0" parTransId="{11C4A993-9477-4699-99D4-CEF529A644DB}" sibTransId="{6E217A69-CFC6-4CF6-8D41-C16FBA3C21E6}"/>
    <dgm:cxn modelId="{20B7CA6B-9841-4FC1-908F-EE7B6886D379}" type="presOf" srcId="{DBC79DC8-0503-48EB-8F5C-B54DA3425392}" destId="{A360738C-EBC1-4FF9-90AE-06F1A6AB4AAD}" srcOrd="0" destOrd="0" presId="urn:microsoft.com/office/officeart/2005/8/layout/chevron2"/>
    <dgm:cxn modelId="{58BBCC4A-E905-4D7D-AD87-04FCB0121A38}" srcId="{C056B230-E52A-460C-857C-B93BCE024152}" destId="{BA64B3F4-45AF-4964-91CB-22264A230DDA}" srcOrd="0" destOrd="0" parTransId="{DEC63F79-7153-4C97-BC1D-194A2E7BD2EC}" sibTransId="{F0B5395D-65ED-4C41-AD69-A1FDD5A276AD}"/>
    <dgm:cxn modelId="{9828203A-EF30-42D6-AFAC-510D0764BC85}" srcId="{1AF17B1B-6F7D-486C-884C-CCA156E0114D}" destId="{C056B230-E52A-460C-857C-B93BCE024152}" srcOrd="2" destOrd="0" parTransId="{22FFEEFF-0ED9-449D-8430-340260A03F9B}" sibTransId="{0C043EFF-A51C-424D-AED4-BA620A961751}"/>
    <dgm:cxn modelId="{0D4C5D02-FE77-454E-B52E-E0332C6A1A20}" type="presOf" srcId="{5CED9E4E-6200-41B7-9C87-BCDF7BA69A27}" destId="{9D54194B-1FAA-4079-B00E-489CB82190D5}" srcOrd="0" destOrd="0" presId="urn:microsoft.com/office/officeart/2005/8/layout/chevron2"/>
    <dgm:cxn modelId="{04F67C02-020E-48C2-B151-1EE469F5433D}" srcId="{A2C798B3-A2EE-4CAE-B728-907889C63C10}" destId="{DBC79DC8-0503-48EB-8F5C-B54DA3425392}" srcOrd="0" destOrd="0" parTransId="{B1BC2B17-2643-4056-9432-85CAC5A24CA3}" sibTransId="{7272048E-9CA6-4E1D-A4DC-6BED725319DC}"/>
    <dgm:cxn modelId="{E53D00BC-77FE-4B8D-846B-5A2FF4AF2966}" type="presOf" srcId="{C056B230-E52A-460C-857C-B93BCE024152}" destId="{0532718F-6068-431B-9361-04DFCA39C13D}" srcOrd="0" destOrd="0" presId="urn:microsoft.com/office/officeart/2005/8/layout/chevron2"/>
    <dgm:cxn modelId="{8504A846-AEC3-42C1-A203-A63A20BC7C47}" type="presOf" srcId="{1E0B2B8F-85C9-4462-8869-B2F797CD1674}" destId="{A360738C-EBC1-4FF9-90AE-06F1A6AB4AAD}" srcOrd="0" destOrd="1" presId="urn:microsoft.com/office/officeart/2005/8/layout/chevron2"/>
    <dgm:cxn modelId="{D5087F39-1AA8-400A-977E-DDDFC70A3EE4}" srcId="{1AF17B1B-6F7D-486C-884C-CCA156E0114D}" destId="{A2C798B3-A2EE-4CAE-B728-907889C63C10}" srcOrd="1" destOrd="0" parTransId="{E27A0911-1C89-43C0-86AD-B91A71F101A2}" sibTransId="{7982D9C8-779B-4818-81BC-80F3E606DDC1}"/>
    <dgm:cxn modelId="{988FDFD8-7941-4195-A69F-8E8C3B154FBD}" type="presOf" srcId="{A2C798B3-A2EE-4CAE-B728-907889C63C10}" destId="{8ADF53C2-E465-483A-AB47-4D30546F7693}" srcOrd="0" destOrd="0" presId="urn:microsoft.com/office/officeart/2005/8/layout/chevron2"/>
    <dgm:cxn modelId="{229F8A73-D1A1-4425-9CB3-B3D91ADD15E6}" type="presOf" srcId="{BA64B3F4-45AF-4964-91CB-22264A230DDA}" destId="{31CE3275-013D-4776-8DD4-6028D8C2EBBE}" srcOrd="0" destOrd="0" presId="urn:microsoft.com/office/officeart/2005/8/layout/chevron2"/>
    <dgm:cxn modelId="{880F342F-1F20-409F-894C-D78E6B6A03CD}" srcId="{B1EB8E03-57C1-4EA1-B8CB-BC01A52916FE}" destId="{1D97556E-551B-431E-8DF0-CCA551B067F8}" srcOrd="1" destOrd="0" parTransId="{B9D3372F-712B-43F9-990A-44F8A67EA694}" sibTransId="{E7327DFE-A8DC-45A4-8C1D-D96648A6481D}"/>
    <dgm:cxn modelId="{58B63825-2B4D-4776-8087-670A8A1CA34C}" srcId="{B1EB8E03-57C1-4EA1-B8CB-BC01A52916FE}" destId="{5CED9E4E-6200-41B7-9C87-BCDF7BA69A27}" srcOrd="0" destOrd="0" parTransId="{C395472A-76BE-499E-AD7A-6B772C959A93}" sibTransId="{BB354E8F-9D1E-484F-AA92-B8B09380BD1A}"/>
    <dgm:cxn modelId="{93EBFE5D-0739-4A43-B017-39DD95B31A20}" srcId="{1AF17B1B-6F7D-486C-884C-CCA156E0114D}" destId="{B1EB8E03-57C1-4EA1-B8CB-BC01A52916FE}" srcOrd="0" destOrd="0" parTransId="{AA37A063-8400-4591-B0C3-1EC5A32D0D6A}" sibTransId="{92520ECF-6205-4F87-934E-92CFFD103791}"/>
    <dgm:cxn modelId="{C7359B07-FC24-45B1-8AEA-7217E8BE3F23}" type="presOf" srcId="{B1EB8E03-57C1-4EA1-B8CB-BC01A52916FE}" destId="{99D51F5F-21B2-4EB1-84C8-F3655BF9D575}" srcOrd="0" destOrd="0" presId="urn:microsoft.com/office/officeart/2005/8/layout/chevron2"/>
    <dgm:cxn modelId="{1C08BE28-2B16-47D3-92A4-235A1DCAD5DB}" type="presParOf" srcId="{59B6A809-FFF0-45FA-8100-E02C034D8123}" destId="{A29A4464-9528-4641-AB82-7B26C28628DC}" srcOrd="0" destOrd="0" presId="urn:microsoft.com/office/officeart/2005/8/layout/chevron2"/>
    <dgm:cxn modelId="{2DF23129-556A-4443-BF32-B3F37B303E0F}" type="presParOf" srcId="{A29A4464-9528-4641-AB82-7B26C28628DC}" destId="{99D51F5F-21B2-4EB1-84C8-F3655BF9D575}" srcOrd="0" destOrd="0" presId="urn:microsoft.com/office/officeart/2005/8/layout/chevron2"/>
    <dgm:cxn modelId="{48154CDC-6FFC-4768-B1C2-978454D6334E}" type="presParOf" srcId="{A29A4464-9528-4641-AB82-7B26C28628DC}" destId="{9D54194B-1FAA-4079-B00E-489CB82190D5}" srcOrd="1" destOrd="0" presId="urn:microsoft.com/office/officeart/2005/8/layout/chevron2"/>
    <dgm:cxn modelId="{2C0E206A-C3DB-4968-B149-B4D85280E49A}" type="presParOf" srcId="{59B6A809-FFF0-45FA-8100-E02C034D8123}" destId="{2F559373-C450-4F0F-8C58-7CB19800234A}" srcOrd="1" destOrd="0" presId="urn:microsoft.com/office/officeart/2005/8/layout/chevron2"/>
    <dgm:cxn modelId="{8F98BA6E-E24F-444B-A32B-F85903EE20CF}" type="presParOf" srcId="{59B6A809-FFF0-45FA-8100-E02C034D8123}" destId="{2FF53165-7C73-4E5F-80B8-FE2B95AF82E9}" srcOrd="2" destOrd="0" presId="urn:microsoft.com/office/officeart/2005/8/layout/chevron2"/>
    <dgm:cxn modelId="{E8EC2BA6-45A7-440D-A616-FDDFDF9F8B9A}" type="presParOf" srcId="{2FF53165-7C73-4E5F-80B8-FE2B95AF82E9}" destId="{8ADF53C2-E465-483A-AB47-4D30546F7693}" srcOrd="0" destOrd="0" presId="urn:microsoft.com/office/officeart/2005/8/layout/chevron2"/>
    <dgm:cxn modelId="{2837D17F-1BCC-4BA9-AAB4-39A2C937F897}" type="presParOf" srcId="{2FF53165-7C73-4E5F-80B8-FE2B95AF82E9}" destId="{A360738C-EBC1-4FF9-90AE-06F1A6AB4AAD}" srcOrd="1" destOrd="0" presId="urn:microsoft.com/office/officeart/2005/8/layout/chevron2"/>
    <dgm:cxn modelId="{034E2DD2-60B0-4551-ACDA-A14385BA9FF1}" type="presParOf" srcId="{59B6A809-FFF0-45FA-8100-E02C034D8123}" destId="{8C057B83-6472-4580-A910-87372A2BA460}" srcOrd="3" destOrd="0" presId="urn:microsoft.com/office/officeart/2005/8/layout/chevron2"/>
    <dgm:cxn modelId="{EB00030D-34F9-48D4-AE12-1937BB3C28CB}" type="presParOf" srcId="{59B6A809-FFF0-45FA-8100-E02C034D8123}" destId="{BABF6738-CFCF-400D-B741-82F71D173AA1}" srcOrd="4" destOrd="0" presId="urn:microsoft.com/office/officeart/2005/8/layout/chevron2"/>
    <dgm:cxn modelId="{076CA389-2539-403B-8AFA-36156E83E9DA}" type="presParOf" srcId="{BABF6738-CFCF-400D-B741-82F71D173AA1}" destId="{0532718F-6068-431B-9361-04DFCA39C13D}" srcOrd="0" destOrd="0" presId="urn:microsoft.com/office/officeart/2005/8/layout/chevron2"/>
    <dgm:cxn modelId="{A7B5E59D-6FC2-41AD-B8FA-ECB9166B166A}" type="presParOf" srcId="{BABF6738-CFCF-400D-B741-82F71D173AA1}" destId="{31CE3275-013D-4776-8DD4-6028D8C2EBB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7E66BC4-BA87-4FBE-AB11-0B40E536887B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8A878882-F8F2-4E6A-9BF3-643E5CBBA3E8}">
      <dgm:prSet phldrT="[Texto]"/>
      <dgm:spPr/>
      <dgm:t>
        <a:bodyPr/>
        <a:lstStyle/>
        <a:p>
          <a:r>
            <a:rPr lang="es-MX" dirty="0" smtClean="0"/>
            <a:t>4</a:t>
          </a:r>
          <a:endParaRPr lang="es-MX" dirty="0"/>
        </a:p>
      </dgm:t>
    </dgm:pt>
    <dgm:pt modelId="{B359D0DC-6A0F-48F1-B1F2-EB2E361D836D}" type="parTrans" cxnId="{8BAAAF7A-1531-4B61-8621-989D33574CBF}">
      <dgm:prSet/>
      <dgm:spPr/>
      <dgm:t>
        <a:bodyPr/>
        <a:lstStyle/>
        <a:p>
          <a:endParaRPr lang="es-MX"/>
        </a:p>
      </dgm:t>
    </dgm:pt>
    <dgm:pt modelId="{48300771-6724-4209-9630-2891B8E92833}" type="sibTrans" cxnId="{8BAAAF7A-1531-4B61-8621-989D33574CBF}">
      <dgm:prSet/>
      <dgm:spPr/>
      <dgm:t>
        <a:bodyPr/>
        <a:lstStyle/>
        <a:p>
          <a:endParaRPr lang="es-MX"/>
        </a:p>
      </dgm:t>
    </dgm:pt>
    <dgm:pt modelId="{A12DEF7F-DE72-4A64-AD70-2C27EF2F20D5}">
      <dgm:prSet phldrT="[Texto]"/>
      <dgm:spPr/>
      <dgm:t>
        <a:bodyPr/>
        <a:lstStyle/>
        <a:p>
          <a:r>
            <a:rPr lang="es-MX" dirty="0" smtClean="0"/>
            <a:t>Las familias con mayor información, un mejor sostén emocional y material tienen mayor oportunidad de alcanzar una adaptación efectiva a la enfermedad</a:t>
          </a:r>
          <a:endParaRPr lang="es-MX" dirty="0"/>
        </a:p>
      </dgm:t>
    </dgm:pt>
    <dgm:pt modelId="{BB88E461-F474-470E-9D56-CEFE696D127E}" type="parTrans" cxnId="{1053AEDC-3EF2-42A6-8F58-0466194DD0C0}">
      <dgm:prSet/>
      <dgm:spPr/>
      <dgm:t>
        <a:bodyPr/>
        <a:lstStyle/>
        <a:p>
          <a:endParaRPr lang="es-MX"/>
        </a:p>
      </dgm:t>
    </dgm:pt>
    <dgm:pt modelId="{D6798287-7C4D-4B7D-B509-8B2F42DE4F18}" type="sibTrans" cxnId="{1053AEDC-3EF2-42A6-8F58-0466194DD0C0}">
      <dgm:prSet/>
      <dgm:spPr/>
      <dgm:t>
        <a:bodyPr/>
        <a:lstStyle/>
        <a:p>
          <a:endParaRPr lang="es-MX"/>
        </a:p>
      </dgm:t>
    </dgm:pt>
    <dgm:pt modelId="{C9273C1D-038A-4861-AE45-DC1CCBB683F8}">
      <dgm:prSet phldrT="[Texto]"/>
      <dgm:spPr/>
      <dgm:t>
        <a:bodyPr/>
        <a:lstStyle/>
        <a:p>
          <a:r>
            <a:rPr lang="es-MX" dirty="0" smtClean="0"/>
            <a:t>5</a:t>
          </a:r>
          <a:endParaRPr lang="es-MX" dirty="0"/>
        </a:p>
      </dgm:t>
    </dgm:pt>
    <dgm:pt modelId="{8ACD95C2-3B82-4DBB-A4F9-0E44E4B36F04}" type="parTrans" cxnId="{CDEE79A1-1BAD-4415-B80E-86E7DCEF03C6}">
      <dgm:prSet/>
      <dgm:spPr/>
      <dgm:t>
        <a:bodyPr/>
        <a:lstStyle/>
        <a:p>
          <a:endParaRPr lang="es-MX"/>
        </a:p>
      </dgm:t>
    </dgm:pt>
    <dgm:pt modelId="{3003527A-705B-43F6-8FD5-C1A272519340}" type="sibTrans" cxnId="{CDEE79A1-1BAD-4415-B80E-86E7DCEF03C6}">
      <dgm:prSet/>
      <dgm:spPr/>
      <dgm:t>
        <a:bodyPr/>
        <a:lstStyle/>
        <a:p>
          <a:endParaRPr lang="es-MX"/>
        </a:p>
      </dgm:t>
    </dgm:pt>
    <dgm:pt modelId="{2C0448BA-3282-40D3-BD74-7A341D06C078}">
      <dgm:prSet phldrT="[Texto]"/>
      <dgm:spPr/>
      <dgm:t>
        <a:bodyPr/>
        <a:lstStyle/>
        <a:p>
          <a:r>
            <a:rPr lang="es-MX" dirty="0" smtClean="0"/>
            <a:t>aquellas que viven relativamente aisladas de la sociedad, en la pobreza o que son estructuralmente inflexibles, pueden tener mayor dificultad para adaptarse</a:t>
          </a:r>
          <a:endParaRPr lang="es-MX" dirty="0"/>
        </a:p>
      </dgm:t>
    </dgm:pt>
    <dgm:pt modelId="{ABEA83FD-46DE-40E3-9912-5EE761B5B808}" type="parTrans" cxnId="{ED68C3F2-D023-4606-B0A5-6E060445C9D7}">
      <dgm:prSet/>
      <dgm:spPr/>
      <dgm:t>
        <a:bodyPr/>
        <a:lstStyle/>
        <a:p>
          <a:endParaRPr lang="es-MX"/>
        </a:p>
      </dgm:t>
    </dgm:pt>
    <dgm:pt modelId="{11E5C8CD-7664-4061-952C-07C821BC0BCF}" type="sibTrans" cxnId="{ED68C3F2-D023-4606-B0A5-6E060445C9D7}">
      <dgm:prSet/>
      <dgm:spPr/>
      <dgm:t>
        <a:bodyPr/>
        <a:lstStyle/>
        <a:p>
          <a:endParaRPr lang="es-MX"/>
        </a:p>
      </dgm:t>
    </dgm:pt>
    <dgm:pt modelId="{56A6EB9C-D437-461E-9099-8B9BF2B4CBC8}">
      <dgm:prSet phldrT="[Texto]"/>
      <dgm:spPr/>
      <dgm:t>
        <a:bodyPr/>
        <a:lstStyle/>
        <a:p>
          <a:r>
            <a:rPr lang="es-MX" dirty="0" smtClean="0"/>
            <a:t>6</a:t>
          </a:r>
          <a:endParaRPr lang="es-MX" dirty="0"/>
        </a:p>
      </dgm:t>
    </dgm:pt>
    <dgm:pt modelId="{1FD21006-8BA3-4249-8243-C7BD3EB51F4B}" type="parTrans" cxnId="{8B77C2FC-246B-40BA-88F0-3C796B791188}">
      <dgm:prSet/>
      <dgm:spPr/>
      <dgm:t>
        <a:bodyPr/>
        <a:lstStyle/>
        <a:p>
          <a:endParaRPr lang="es-MX"/>
        </a:p>
      </dgm:t>
    </dgm:pt>
    <dgm:pt modelId="{138E7CA6-319C-48E2-877F-BA70C832EDC4}" type="sibTrans" cxnId="{8B77C2FC-246B-40BA-88F0-3C796B791188}">
      <dgm:prSet/>
      <dgm:spPr/>
      <dgm:t>
        <a:bodyPr/>
        <a:lstStyle/>
        <a:p>
          <a:endParaRPr lang="es-MX"/>
        </a:p>
      </dgm:t>
    </dgm:pt>
    <dgm:pt modelId="{2806B92A-00C3-4DE9-AC51-67616C7ED818}">
      <dgm:prSet phldrT="[Texto]"/>
      <dgm:spPr/>
      <dgm:t>
        <a:bodyPr/>
        <a:lstStyle/>
        <a:p>
          <a:r>
            <a:rPr lang="es-MX" dirty="0" smtClean="0"/>
            <a:t>ACTITUD FRENTE A LA ENFERMEDAD</a:t>
          </a:r>
          <a:endParaRPr lang="es-MX" dirty="0"/>
        </a:p>
      </dgm:t>
    </dgm:pt>
    <dgm:pt modelId="{D76B8D23-9D22-4A5A-B1CA-22E277691245}" type="parTrans" cxnId="{003D5782-48CC-4A69-9308-DD838AE3CFE6}">
      <dgm:prSet/>
      <dgm:spPr/>
      <dgm:t>
        <a:bodyPr/>
        <a:lstStyle/>
        <a:p>
          <a:endParaRPr lang="es-MX"/>
        </a:p>
      </dgm:t>
    </dgm:pt>
    <dgm:pt modelId="{11FF3608-2B23-421E-B0E2-9CABF4376A06}" type="sibTrans" cxnId="{003D5782-48CC-4A69-9308-DD838AE3CFE6}">
      <dgm:prSet/>
      <dgm:spPr/>
      <dgm:t>
        <a:bodyPr/>
        <a:lstStyle/>
        <a:p>
          <a:endParaRPr lang="es-MX"/>
        </a:p>
      </dgm:t>
    </dgm:pt>
    <dgm:pt modelId="{C16583BA-945F-4134-94FA-F97DF694489B}" type="pres">
      <dgm:prSet presAssocID="{C7E66BC4-BA87-4FBE-AB11-0B40E536887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12042E7-2A01-4176-B64C-2CB8A6B5D4C1}" type="pres">
      <dgm:prSet presAssocID="{8A878882-F8F2-4E6A-9BF3-643E5CBBA3E8}" presName="composite" presStyleCnt="0"/>
      <dgm:spPr/>
    </dgm:pt>
    <dgm:pt modelId="{ED820F38-621D-40D9-8A8F-8B5AF2708EF7}" type="pres">
      <dgm:prSet presAssocID="{8A878882-F8F2-4E6A-9BF3-643E5CBBA3E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6FA502C-8342-407C-A7E6-8FA92D6677AA}" type="pres">
      <dgm:prSet presAssocID="{8A878882-F8F2-4E6A-9BF3-643E5CBBA3E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F84A479-D95B-4269-9FED-C3898DF1268A}" type="pres">
      <dgm:prSet presAssocID="{48300771-6724-4209-9630-2891B8E92833}" presName="sp" presStyleCnt="0"/>
      <dgm:spPr/>
    </dgm:pt>
    <dgm:pt modelId="{278ABE54-8DF7-4365-BF9F-FF4D3E38ABAD}" type="pres">
      <dgm:prSet presAssocID="{C9273C1D-038A-4861-AE45-DC1CCBB683F8}" presName="composite" presStyleCnt="0"/>
      <dgm:spPr/>
    </dgm:pt>
    <dgm:pt modelId="{048DD12C-3508-4D9E-94D1-3D7183A1F28B}" type="pres">
      <dgm:prSet presAssocID="{C9273C1D-038A-4861-AE45-DC1CCBB683F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B06924C-CAC2-4D8E-87FC-A1E124EF26CC}" type="pres">
      <dgm:prSet presAssocID="{C9273C1D-038A-4861-AE45-DC1CCBB683F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F7A7998-7041-4C48-B9FA-A6A2862E3B1E}" type="pres">
      <dgm:prSet presAssocID="{3003527A-705B-43F6-8FD5-C1A272519340}" presName="sp" presStyleCnt="0"/>
      <dgm:spPr/>
    </dgm:pt>
    <dgm:pt modelId="{011BFA57-691C-40DA-8928-ACE691DD441E}" type="pres">
      <dgm:prSet presAssocID="{56A6EB9C-D437-461E-9099-8B9BF2B4CBC8}" presName="composite" presStyleCnt="0"/>
      <dgm:spPr/>
    </dgm:pt>
    <dgm:pt modelId="{7E468CE8-6ACC-4499-A667-813FF2DE55AC}" type="pres">
      <dgm:prSet presAssocID="{56A6EB9C-D437-461E-9099-8B9BF2B4CBC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1889ECF-057B-4221-84B5-BB67A9FD2952}" type="pres">
      <dgm:prSet presAssocID="{56A6EB9C-D437-461E-9099-8B9BF2B4CBC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B77C2FC-246B-40BA-88F0-3C796B791188}" srcId="{C7E66BC4-BA87-4FBE-AB11-0B40E536887B}" destId="{56A6EB9C-D437-461E-9099-8B9BF2B4CBC8}" srcOrd="2" destOrd="0" parTransId="{1FD21006-8BA3-4249-8243-C7BD3EB51F4B}" sibTransId="{138E7CA6-319C-48E2-877F-BA70C832EDC4}"/>
    <dgm:cxn modelId="{CDEE79A1-1BAD-4415-B80E-86E7DCEF03C6}" srcId="{C7E66BC4-BA87-4FBE-AB11-0B40E536887B}" destId="{C9273C1D-038A-4861-AE45-DC1CCBB683F8}" srcOrd="1" destOrd="0" parTransId="{8ACD95C2-3B82-4DBB-A4F9-0E44E4B36F04}" sibTransId="{3003527A-705B-43F6-8FD5-C1A272519340}"/>
    <dgm:cxn modelId="{ED68C3F2-D023-4606-B0A5-6E060445C9D7}" srcId="{C9273C1D-038A-4861-AE45-DC1CCBB683F8}" destId="{2C0448BA-3282-40D3-BD74-7A341D06C078}" srcOrd="0" destOrd="0" parTransId="{ABEA83FD-46DE-40E3-9912-5EE761B5B808}" sibTransId="{11E5C8CD-7664-4061-952C-07C821BC0BCF}"/>
    <dgm:cxn modelId="{4E4FB143-AC5C-4C03-8C88-FA7BCE493DC4}" type="presOf" srcId="{C7E66BC4-BA87-4FBE-AB11-0B40E536887B}" destId="{C16583BA-945F-4134-94FA-F97DF694489B}" srcOrd="0" destOrd="0" presId="urn:microsoft.com/office/officeart/2005/8/layout/chevron2"/>
    <dgm:cxn modelId="{8C20C9F8-BC67-4502-A121-0AC8E9486D03}" type="presOf" srcId="{56A6EB9C-D437-461E-9099-8B9BF2B4CBC8}" destId="{7E468CE8-6ACC-4499-A667-813FF2DE55AC}" srcOrd="0" destOrd="0" presId="urn:microsoft.com/office/officeart/2005/8/layout/chevron2"/>
    <dgm:cxn modelId="{90A79F01-0D80-45F2-9A94-9F86BC185666}" type="presOf" srcId="{8A878882-F8F2-4E6A-9BF3-643E5CBBA3E8}" destId="{ED820F38-621D-40D9-8A8F-8B5AF2708EF7}" srcOrd="0" destOrd="0" presId="urn:microsoft.com/office/officeart/2005/8/layout/chevron2"/>
    <dgm:cxn modelId="{233FF4C0-2506-4046-BA6E-FD1CCE5E5CA5}" type="presOf" srcId="{C9273C1D-038A-4861-AE45-DC1CCBB683F8}" destId="{048DD12C-3508-4D9E-94D1-3D7183A1F28B}" srcOrd="0" destOrd="0" presId="urn:microsoft.com/office/officeart/2005/8/layout/chevron2"/>
    <dgm:cxn modelId="{BCBAD686-EB03-497E-BBE5-26E6992F84C6}" type="presOf" srcId="{A12DEF7F-DE72-4A64-AD70-2C27EF2F20D5}" destId="{16FA502C-8342-407C-A7E6-8FA92D6677AA}" srcOrd="0" destOrd="0" presId="urn:microsoft.com/office/officeart/2005/8/layout/chevron2"/>
    <dgm:cxn modelId="{003D5782-48CC-4A69-9308-DD838AE3CFE6}" srcId="{56A6EB9C-D437-461E-9099-8B9BF2B4CBC8}" destId="{2806B92A-00C3-4DE9-AC51-67616C7ED818}" srcOrd="0" destOrd="0" parTransId="{D76B8D23-9D22-4A5A-B1CA-22E277691245}" sibTransId="{11FF3608-2B23-421E-B0E2-9CABF4376A06}"/>
    <dgm:cxn modelId="{8BAAAF7A-1531-4B61-8621-989D33574CBF}" srcId="{C7E66BC4-BA87-4FBE-AB11-0B40E536887B}" destId="{8A878882-F8F2-4E6A-9BF3-643E5CBBA3E8}" srcOrd="0" destOrd="0" parTransId="{B359D0DC-6A0F-48F1-B1F2-EB2E361D836D}" sibTransId="{48300771-6724-4209-9630-2891B8E92833}"/>
    <dgm:cxn modelId="{1053AEDC-3EF2-42A6-8F58-0466194DD0C0}" srcId="{8A878882-F8F2-4E6A-9BF3-643E5CBBA3E8}" destId="{A12DEF7F-DE72-4A64-AD70-2C27EF2F20D5}" srcOrd="0" destOrd="0" parTransId="{BB88E461-F474-470E-9D56-CEFE696D127E}" sibTransId="{D6798287-7C4D-4B7D-B509-8B2F42DE4F18}"/>
    <dgm:cxn modelId="{14857BAA-884A-4421-BF2D-9C943E95817D}" type="presOf" srcId="{2C0448BA-3282-40D3-BD74-7A341D06C078}" destId="{1B06924C-CAC2-4D8E-87FC-A1E124EF26CC}" srcOrd="0" destOrd="0" presId="urn:microsoft.com/office/officeart/2005/8/layout/chevron2"/>
    <dgm:cxn modelId="{2AF3A1C5-5677-4E88-AE82-A7BB2B6F3376}" type="presOf" srcId="{2806B92A-00C3-4DE9-AC51-67616C7ED818}" destId="{61889ECF-057B-4221-84B5-BB67A9FD2952}" srcOrd="0" destOrd="0" presId="urn:microsoft.com/office/officeart/2005/8/layout/chevron2"/>
    <dgm:cxn modelId="{A82A9D2F-B708-49F9-8782-F7C195A5AD6E}" type="presParOf" srcId="{C16583BA-945F-4134-94FA-F97DF694489B}" destId="{C12042E7-2A01-4176-B64C-2CB8A6B5D4C1}" srcOrd="0" destOrd="0" presId="urn:microsoft.com/office/officeart/2005/8/layout/chevron2"/>
    <dgm:cxn modelId="{D176FF93-7A4E-46D3-A51F-852FEA55294C}" type="presParOf" srcId="{C12042E7-2A01-4176-B64C-2CB8A6B5D4C1}" destId="{ED820F38-621D-40D9-8A8F-8B5AF2708EF7}" srcOrd="0" destOrd="0" presId="urn:microsoft.com/office/officeart/2005/8/layout/chevron2"/>
    <dgm:cxn modelId="{328265CB-CA02-4FE7-9707-FF05589C23F1}" type="presParOf" srcId="{C12042E7-2A01-4176-B64C-2CB8A6B5D4C1}" destId="{16FA502C-8342-407C-A7E6-8FA92D6677AA}" srcOrd="1" destOrd="0" presId="urn:microsoft.com/office/officeart/2005/8/layout/chevron2"/>
    <dgm:cxn modelId="{03B67990-2BB2-41AC-9A6A-9053AC68661E}" type="presParOf" srcId="{C16583BA-945F-4134-94FA-F97DF694489B}" destId="{0F84A479-D95B-4269-9FED-C3898DF1268A}" srcOrd="1" destOrd="0" presId="urn:microsoft.com/office/officeart/2005/8/layout/chevron2"/>
    <dgm:cxn modelId="{B4EB76FF-1EBC-4EBB-98F0-D34B4AA2FC2F}" type="presParOf" srcId="{C16583BA-945F-4134-94FA-F97DF694489B}" destId="{278ABE54-8DF7-4365-BF9F-FF4D3E38ABAD}" srcOrd="2" destOrd="0" presId="urn:microsoft.com/office/officeart/2005/8/layout/chevron2"/>
    <dgm:cxn modelId="{C95156BD-4179-4F24-AB51-5688C1F6AA57}" type="presParOf" srcId="{278ABE54-8DF7-4365-BF9F-FF4D3E38ABAD}" destId="{048DD12C-3508-4D9E-94D1-3D7183A1F28B}" srcOrd="0" destOrd="0" presId="urn:microsoft.com/office/officeart/2005/8/layout/chevron2"/>
    <dgm:cxn modelId="{83E0FEAB-E1A0-4E18-884E-EC1166E047E8}" type="presParOf" srcId="{278ABE54-8DF7-4365-BF9F-FF4D3E38ABAD}" destId="{1B06924C-CAC2-4D8E-87FC-A1E124EF26CC}" srcOrd="1" destOrd="0" presId="urn:microsoft.com/office/officeart/2005/8/layout/chevron2"/>
    <dgm:cxn modelId="{3A7B130E-733A-43DB-A4D4-E1ED031ACF44}" type="presParOf" srcId="{C16583BA-945F-4134-94FA-F97DF694489B}" destId="{4F7A7998-7041-4C48-B9FA-A6A2862E3B1E}" srcOrd="3" destOrd="0" presId="urn:microsoft.com/office/officeart/2005/8/layout/chevron2"/>
    <dgm:cxn modelId="{B24E4BBC-16BA-4D8A-A418-95A2B7DAD1EB}" type="presParOf" srcId="{C16583BA-945F-4134-94FA-F97DF694489B}" destId="{011BFA57-691C-40DA-8928-ACE691DD441E}" srcOrd="4" destOrd="0" presId="urn:microsoft.com/office/officeart/2005/8/layout/chevron2"/>
    <dgm:cxn modelId="{564EAA75-60FC-4611-A6D5-4F6BDCB83CA9}" type="presParOf" srcId="{011BFA57-691C-40DA-8928-ACE691DD441E}" destId="{7E468CE8-6ACC-4499-A667-813FF2DE55AC}" srcOrd="0" destOrd="0" presId="urn:microsoft.com/office/officeart/2005/8/layout/chevron2"/>
    <dgm:cxn modelId="{A819BFC9-7BD1-4BB0-820A-ADBF8A2F9820}" type="presParOf" srcId="{011BFA57-691C-40DA-8928-ACE691DD441E}" destId="{61889ECF-057B-4221-84B5-BB67A9FD295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654D1-243F-4132-9C56-C74AB87AE301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DE28F-FD92-4835-8FC7-134C361937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1007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 smtClean="0"/>
              <a:t>Así, cada persona vive y vivirá la experiencia de salud-enfermedad de manera diferente y esto condicionará el significado que dé a tales experiencias.</a:t>
            </a: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159D5-20F8-4E73-976D-9B082D3DE7DD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0266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 smtClean="0"/>
              <a:t>diversas tensiones ya sean a nivel individual, con las personas que les rodean o en ambas partes.</a:t>
            </a: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159D5-20F8-4E73-976D-9B082D3DE7DD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4248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 smtClean="0"/>
              <a:t>Esto significaría que no debería pensar en su duelo y sería absurdo decirle que no esté triste. </a:t>
            </a: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159D5-20F8-4E73-976D-9B082D3DE7DD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0638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RESILENCIA 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159D5-20F8-4E73-976D-9B082D3DE7DD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9479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480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556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8091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0564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27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16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737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2610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1309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157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070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1369F-6A06-45F8-B6BF-0025952652FE}" type="datetimeFigureOut">
              <a:rPr lang="es-MX" smtClean="0"/>
              <a:t>05/03/2016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A385-4429-4B3C-9262-8948D2DDD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833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Marcador de contenido 3" descr="Centro de Salud Mental_Negativo 1 tinta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176" b="-26176"/>
          <a:stretch>
            <a:fillRect/>
          </a:stretch>
        </p:blipFill>
        <p:spPr>
          <a:xfrm>
            <a:off x="0" y="0"/>
            <a:ext cx="12192000" cy="6858000"/>
          </a:xfrm>
          <a:solidFill>
            <a:srgbClr val="5B2A83"/>
          </a:solidFill>
        </p:spPr>
      </p:pic>
    </p:spTree>
    <p:extLst>
      <p:ext uri="{BB962C8B-B14F-4D97-AF65-F5344CB8AC3E}">
        <p14:creationId xmlns:p14="http://schemas.microsoft.com/office/powerpoint/2010/main" val="104739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2) Ira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340768"/>
            <a:ext cx="10160000" cy="5060032"/>
          </a:xfrm>
        </p:spPr>
        <p:txBody>
          <a:bodyPr>
            <a:noAutofit/>
          </a:bodyPr>
          <a:lstStyle/>
          <a:p>
            <a:pPr algn="just"/>
            <a:r>
              <a:rPr lang="es-MX" sz="2800" dirty="0" smtClean="0"/>
              <a:t>La negación es sustituida por la rabia, la envidia y el resentimiento; surgen todos los ¿por qué? Es una fase difícil de afrontar para los padres y todos los que los rodean, esto se debe a que la ira se desplaza en todas direcciones, aún injustamente. </a:t>
            </a:r>
            <a:endParaRPr lang="es-MX" sz="2800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5" y="4149080"/>
            <a:ext cx="4548617" cy="2376264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2118" y="4149080"/>
            <a:ext cx="3631207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1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3392" y="116632"/>
            <a:ext cx="10160000" cy="1143000"/>
          </a:xfrm>
        </p:spPr>
        <p:txBody>
          <a:bodyPr/>
          <a:lstStyle/>
          <a:p>
            <a:r>
              <a:rPr lang="es-MX" b="1" dirty="0"/>
              <a:t>3) Pacto o Regateo: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268760"/>
            <a:ext cx="10972800" cy="4857403"/>
          </a:xfrm>
        </p:spPr>
        <p:txBody>
          <a:bodyPr>
            <a:normAutofit/>
          </a:bodyPr>
          <a:lstStyle/>
          <a:p>
            <a:pPr algn="just"/>
            <a:r>
              <a:rPr lang="es-MX" sz="2800" dirty="0" smtClean="0"/>
              <a:t>Ante </a:t>
            </a:r>
            <a:r>
              <a:rPr lang="es-MX" sz="2800" dirty="0"/>
              <a:t>la dificultad de afrontar la difícil realidad, más el enojo con la gente, surge la fase de intentar llegar a un acuerdo para superar la vivencia traumática, dicho acuerdo no necesariamente significa arreglo y aceptación, más bien es un proceso de </a:t>
            </a:r>
            <a:r>
              <a:rPr lang="es-MX" sz="2800" b="1" dirty="0"/>
              <a:t>negociaciones </a:t>
            </a:r>
            <a:r>
              <a:rPr lang="es-MX" sz="2800" dirty="0" smtClean="0"/>
              <a:t>con su entorno familiar.</a:t>
            </a:r>
            <a:endParaRPr lang="es-MX" sz="28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135" y="4149080"/>
            <a:ext cx="7340958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10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4) Depresión: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340768"/>
            <a:ext cx="10972800" cy="4785395"/>
          </a:xfrm>
        </p:spPr>
        <p:txBody>
          <a:bodyPr>
            <a:normAutofit/>
          </a:bodyPr>
          <a:lstStyle/>
          <a:p>
            <a:pPr algn="just"/>
            <a:r>
              <a:rPr lang="es-MX" sz="2800" dirty="0" smtClean="0"/>
              <a:t>Cuando </a:t>
            </a:r>
            <a:r>
              <a:rPr lang="es-MX" sz="2800" dirty="0"/>
              <a:t>no se puede seguir negando, la persona se debilita, adelgaza, aparecen otros síntomas y se verá invadida por una profunda tristeza. </a:t>
            </a:r>
            <a:endParaRPr lang="es-MX" sz="2800" dirty="0" smtClean="0"/>
          </a:p>
          <a:p>
            <a:pPr algn="just"/>
            <a:r>
              <a:rPr lang="es-MX" sz="2800" dirty="0" smtClean="0"/>
              <a:t>Es </a:t>
            </a:r>
            <a:r>
              <a:rPr lang="es-MX" sz="2800" dirty="0"/>
              <a:t>un estado, en general, temporal y preparatorio para la </a:t>
            </a:r>
            <a:r>
              <a:rPr lang="es-MX" sz="2800" b="1" dirty="0"/>
              <a:t>aceptación</a:t>
            </a:r>
            <a:r>
              <a:rPr lang="es-MX" sz="2800" dirty="0"/>
              <a:t> de la realidad en el que es contraproducente intentar animar al </a:t>
            </a:r>
            <a:r>
              <a:rPr lang="es-MX" sz="2800" dirty="0" smtClean="0"/>
              <a:t>doliente.</a:t>
            </a:r>
            <a:endParaRPr lang="es-MX" sz="28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648" y="4149080"/>
            <a:ext cx="6336704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58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333376"/>
            <a:ext cx="11952651" cy="6067425"/>
          </a:xfrm>
        </p:spPr>
        <p:txBody>
          <a:bodyPr>
            <a:noAutofit/>
          </a:bodyPr>
          <a:lstStyle/>
          <a:p>
            <a:pPr algn="just"/>
            <a:r>
              <a:rPr lang="es-MX" sz="2800" dirty="0" smtClean="0"/>
              <a:t>Si se le permite </a:t>
            </a:r>
            <a:r>
              <a:rPr lang="es-MX" sz="2800" b="1" dirty="0" smtClean="0"/>
              <a:t>expresar</a:t>
            </a:r>
            <a:r>
              <a:rPr lang="es-MX" sz="2800" dirty="0" smtClean="0"/>
              <a:t> su dolor, le será más fácil la aceptación final y estará agradecido de que se lo acepte sin decirle constantemente que no esté triste. </a:t>
            </a:r>
          </a:p>
          <a:p>
            <a:pPr algn="just"/>
            <a:r>
              <a:rPr lang="es-MX" sz="2800" dirty="0" smtClean="0"/>
              <a:t>Es una etapa en la que se necesita mucha </a:t>
            </a:r>
            <a:r>
              <a:rPr lang="es-MX" sz="2800" b="1" dirty="0" smtClean="0"/>
              <a:t>comunicación</a:t>
            </a:r>
            <a:r>
              <a:rPr lang="es-MX" sz="2800" dirty="0" smtClean="0"/>
              <a:t> verbal, se tiene mucho para compartir. </a:t>
            </a:r>
          </a:p>
          <a:p>
            <a:pPr algn="just"/>
            <a:r>
              <a:rPr lang="es-MX" sz="2800" dirty="0" smtClean="0"/>
              <a:t>Tal vez se transmite más acariciando la mano o simplemente permaneciendo en silencio a su lado.</a:t>
            </a:r>
          </a:p>
          <a:p>
            <a:pPr algn="just"/>
            <a:r>
              <a:rPr lang="es-MX" sz="2800" dirty="0" smtClean="0"/>
              <a:t> Son momentos en los que la excesiva intervención de los que lo rodean para animarlo, le dificultarán su proceso de duelo. </a:t>
            </a:r>
          </a:p>
          <a:p>
            <a:pPr algn="just"/>
            <a:r>
              <a:rPr lang="es-MX" sz="2800" dirty="0" smtClean="0"/>
              <a:t>Una de las cosas que causan mayor desorientación en los padres es la discrepancia entre sus deseos, sus expectativas y la realidad.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426101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5) Aceptación</a:t>
            </a:r>
            <a:r>
              <a:rPr lang="es-MX" dirty="0"/>
              <a:t>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925144"/>
          </a:xfrm>
        </p:spPr>
        <p:txBody>
          <a:bodyPr>
            <a:noAutofit/>
          </a:bodyPr>
          <a:lstStyle/>
          <a:p>
            <a:pPr algn="just"/>
            <a:r>
              <a:rPr lang="es-MX" sz="3200" dirty="0" smtClean="0"/>
              <a:t>Quien </a:t>
            </a:r>
            <a:r>
              <a:rPr lang="es-MX" sz="3200" dirty="0"/>
              <a:t>ha pasado por las etapas anteriores en las que pudo </a:t>
            </a:r>
            <a:r>
              <a:rPr lang="es-MX" sz="3200" b="1" dirty="0"/>
              <a:t>expresar</a:t>
            </a:r>
            <a:r>
              <a:rPr lang="es-MX" sz="3200" dirty="0"/>
              <a:t> sus </a:t>
            </a:r>
            <a:r>
              <a:rPr lang="es-MX" sz="3200" b="1" dirty="0"/>
              <a:t>sentimientos</a:t>
            </a:r>
            <a:r>
              <a:rPr lang="es-MX" sz="3200" dirty="0"/>
              <a:t> -su envidia por los que no sufren este dolor, la ira, o coraje por la pérdida de expectativas del hijo o del ser querido y la depresión- contemplará el próximo devenir con más tranquilidad. </a:t>
            </a:r>
            <a:endParaRPr lang="es-MX" sz="3200" dirty="0" smtClean="0"/>
          </a:p>
          <a:p>
            <a:pPr algn="just"/>
            <a:r>
              <a:rPr lang="es-MX" sz="3200" dirty="0" smtClean="0"/>
              <a:t>No </a:t>
            </a:r>
            <a:r>
              <a:rPr lang="es-MX" sz="3200" dirty="0"/>
              <a:t>hay que confundirse y creer que la aceptación es una etapa feliz: En un principio está casi desprovista de sentimientos. </a:t>
            </a:r>
          </a:p>
        </p:txBody>
      </p:sp>
    </p:spTree>
    <p:extLst>
      <p:ext uri="{BB962C8B-B14F-4D97-AF65-F5344CB8AC3E}">
        <p14:creationId xmlns:p14="http://schemas.microsoft.com/office/powerpoint/2010/main" val="92243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 smtClean="0"/>
              <a:t>Comienza a sentirse una cierta paz, se puede estar bien solo o acompañado, no se tiene tanta necesidad de hablar del propio dolor… la vida se va </a:t>
            </a:r>
            <a:r>
              <a:rPr lang="es-MX" sz="2800" b="1" dirty="0" smtClean="0"/>
              <a:t>afrontando</a:t>
            </a:r>
            <a:r>
              <a:rPr lang="es-MX" sz="2800" dirty="0" smtClean="0"/>
              <a:t>, generando sentimientos más afables como la esperanza que sostiene y da fortaleza al pensar que se puede estar mejor, promueve el deseo de que todo el dolor experimentado tenga algún sentido; permite poder sentir que la vida aún espera algo importante y trascendente de cada uno es un gran estímulo que alimenta la esperanza.</a:t>
            </a:r>
          </a:p>
          <a:p>
            <a:pPr algn="just"/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69659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304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b="1" dirty="0" smtClean="0"/>
              <a:t>II. Entendiendo la importancia de la familia 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 smtClean="0"/>
              <a:t>Debido </a:t>
            </a:r>
            <a:r>
              <a:rPr lang="es-MX" sz="2800" dirty="0"/>
              <a:t>a que la enfermedad </a:t>
            </a:r>
            <a:r>
              <a:rPr lang="es-MX" sz="2800" dirty="0" smtClean="0"/>
              <a:t> </a:t>
            </a:r>
            <a:r>
              <a:rPr lang="es-MX" sz="2800" dirty="0"/>
              <a:t>es parte de la condición de vida de un individuo y éste es parte de una familia, resulta necesario pensar simultáneamente acerca de la interacción entre el individuo y su entorno familiar</a:t>
            </a:r>
            <a:r>
              <a:rPr lang="es-MX" sz="2800" dirty="0" smtClean="0"/>
              <a:t>.</a:t>
            </a:r>
          </a:p>
          <a:p>
            <a:pPr marL="0" indent="0" algn="just">
              <a:buNone/>
            </a:pPr>
            <a:endParaRPr lang="es-MX" sz="28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627" y="4005064"/>
            <a:ext cx="6528725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11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Impacto en la Familia - Cuidadores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7105484"/>
              </p:ext>
            </p:extLst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786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97173828"/>
              </p:ext>
            </p:extLst>
          </p:nvPr>
        </p:nvGraphicFramePr>
        <p:xfrm>
          <a:off x="239350" y="1556793"/>
          <a:ext cx="11760629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788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5772064"/>
            <a:ext cx="2438400" cy="1085936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200" dirty="0"/>
              <a:t/>
            </a:r>
            <a:br>
              <a:rPr lang="es-MX" sz="3200" dirty="0"/>
            </a:br>
            <a:endParaRPr lang="es-MX" sz="3200" b="0" cap="none" dirty="0">
              <a:latin typeface="Arial Narrow" panose="020B0606020202030204" pitchFamily="34" charset="0"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831850" y="1532587"/>
            <a:ext cx="10515600" cy="2266681"/>
          </a:xfrm>
        </p:spPr>
        <p:txBody>
          <a:bodyPr>
            <a:noAutofit/>
          </a:bodyPr>
          <a:lstStyle/>
          <a:p>
            <a:r>
              <a:rPr lang="es-MX" sz="6600" dirty="0"/>
              <a:t>ENTENDIENDO LA ENFERMEDAD</a:t>
            </a:r>
          </a:p>
          <a:p>
            <a:pPr marL="0" indent="0">
              <a:buNone/>
            </a:pPr>
            <a:endParaRPr lang="es-MX" sz="6600" dirty="0" smtClean="0"/>
          </a:p>
          <a:p>
            <a:pPr algn="r"/>
            <a:r>
              <a:rPr lang="es-MX" sz="3600" dirty="0" smtClean="0"/>
              <a:t>Lic. Laura Carrillo 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73470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1600201"/>
            <a:ext cx="10972800" cy="4525963"/>
          </a:xfrm>
        </p:spPr>
        <p:txBody>
          <a:bodyPr>
            <a:normAutofit/>
          </a:bodyPr>
          <a:lstStyle/>
          <a:p>
            <a:pPr algn="just"/>
            <a:r>
              <a:rPr lang="es-MX" sz="3200" dirty="0"/>
              <a:t>La familia juega un papel determinante; sin embargo, es fácil olvidar que ésta suele encontrarse tan necesitada de ayuda y de escucha como su enfermo o usuario. </a:t>
            </a:r>
            <a:endParaRPr lang="es-MX" sz="3200" dirty="0" smtClean="0"/>
          </a:p>
          <a:p>
            <a:pPr algn="just"/>
            <a:r>
              <a:rPr lang="es-MX" sz="3200" dirty="0" smtClean="0"/>
              <a:t>Además </a:t>
            </a:r>
            <a:r>
              <a:rPr lang="es-MX" sz="3200" dirty="0"/>
              <a:t>es importante tomar en cuenta que las familias, de por sí arrastran sus </a:t>
            </a:r>
            <a:r>
              <a:rPr lang="es-MX" sz="3200" b="1" dirty="0"/>
              <a:t>propios problemas y conflictos</a:t>
            </a:r>
            <a:r>
              <a:rPr lang="es-MX" sz="3200" dirty="0"/>
              <a:t> los cuales simplemente se complican por la nueva crisis que supone una enfermedad grave. </a:t>
            </a:r>
          </a:p>
        </p:txBody>
      </p:sp>
    </p:spTree>
    <p:extLst>
      <p:ext uri="{BB962C8B-B14F-4D97-AF65-F5344CB8AC3E}">
        <p14:creationId xmlns:p14="http://schemas.microsoft.com/office/powerpoint/2010/main" val="405326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Impacto </a:t>
            </a:r>
            <a:r>
              <a:rPr lang="es-MX" dirty="0"/>
              <a:t>en la vida familiar, tanto en los cuidadores como en los usuarios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342718"/>
              </p:ext>
            </p:extLst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743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1600201"/>
            <a:ext cx="10972800" cy="4525963"/>
          </a:xfrm>
        </p:spPr>
        <p:txBody>
          <a:bodyPr>
            <a:normAutofit/>
          </a:bodyPr>
          <a:lstStyle/>
          <a:p>
            <a:pPr algn="just"/>
            <a:r>
              <a:rPr lang="es-MX" sz="2800" dirty="0"/>
              <a:t>Sería necesario evaluar las </a:t>
            </a:r>
            <a:r>
              <a:rPr lang="es-MX" sz="2800" b="1" dirty="0"/>
              <a:t>creencias </a:t>
            </a:r>
            <a:r>
              <a:rPr lang="es-MX" sz="2800" dirty="0"/>
              <a:t>que tienen la familia y el paciente acerca de la enfermedad, así como aquellas ideas que de una u otra manera pueden influir sobre el curso de la misma. </a:t>
            </a:r>
            <a:endParaRPr lang="es-MX" sz="2800" dirty="0" smtClean="0"/>
          </a:p>
          <a:p>
            <a:pPr algn="just"/>
            <a:r>
              <a:rPr lang="es-MX" sz="2800" dirty="0" smtClean="0"/>
              <a:t>Las </a:t>
            </a:r>
            <a:r>
              <a:rPr lang="es-MX" sz="2800" dirty="0"/>
              <a:t>creencias involucran vergüenza, culpa o rechazo, y muchas veces bloquean el proceso familiar de aceptación. </a:t>
            </a:r>
            <a:endParaRPr lang="es-MX" sz="2800" dirty="0" smtClean="0"/>
          </a:p>
          <a:p>
            <a:pPr algn="just"/>
            <a:r>
              <a:rPr lang="es-MX" sz="2800" dirty="0" smtClean="0"/>
              <a:t>Por </a:t>
            </a:r>
            <a:r>
              <a:rPr lang="es-MX" sz="2800" dirty="0"/>
              <a:t>otra parte, desde las políticas nacionales hasta la psicología popular se mantiene una tendencia a la internacionalización y localización de los problemas en el individuo o la familia. </a:t>
            </a:r>
          </a:p>
        </p:txBody>
      </p:sp>
    </p:spTree>
    <p:extLst>
      <p:ext uri="{BB962C8B-B14F-4D97-AF65-F5344CB8AC3E}">
        <p14:creationId xmlns:p14="http://schemas.microsoft.com/office/powerpoint/2010/main" val="45276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b="1" dirty="0" smtClean="0"/>
              <a:t>Evaluación de los recursos de la familia 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069160"/>
          </a:xfrm>
        </p:spPr>
        <p:txBody>
          <a:bodyPr>
            <a:normAutofit/>
          </a:bodyPr>
          <a:lstStyle/>
          <a:p>
            <a:pPr algn="just"/>
            <a:r>
              <a:rPr lang="es-MX" sz="3200" dirty="0" smtClean="0"/>
              <a:t>Las </a:t>
            </a:r>
            <a:r>
              <a:rPr lang="es-MX" sz="3200" dirty="0"/>
              <a:t>expectativas y la forma de reaccionar ante los sentimientos dolor de cada quien, ya sea el paciente o los familiares darán la diferencia, entre tener elementos o recursos para afrontar y sobrellevar la nueva condición de vida.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595" y="4653137"/>
            <a:ext cx="3251200" cy="18764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097" y="4653136"/>
            <a:ext cx="3162300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1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2" y="908720"/>
            <a:ext cx="7872875" cy="4601666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1600201"/>
            <a:ext cx="10972800" cy="4525963"/>
          </a:xfrm>
        </p:spPr>
        <p:txBody>
          <a:bodyPr>
            <a:normAutofit/>
          </a:bodyPr>
          <a:lstStyle/>
          <a:p>
            <a:pPr algn="just"/>
            <a:r>
              <a:rPr lang="es-MX" sz="3600" dirty="0"/>
              <a:t>Las </a:t>
            </a:r>
            <a:r>
              <a:rPr lang="es-MX" sz="3600" b="1" dirty="0"/>
              <a:t>expectativas</a:t>
            </a:r>
            <a:r>
              <a:rPr lang="es-MX" sz="3600" dirty="0"/>
              <a:t> y la forma de reaccionar ante los sentimientos dolor de cada quien, ya sea el paciente o los familiares darán la diferencia, entre tener elementos o recursos para afrontar y sobrellevar la nueva condición de vida. </a:t>
            </a:r>
          </a:p>
        </p:txBody>
      </p:sp>
    </p:spTree>
    <p:extLst>
      <p:ext uri="{BB962C8B-B14F-4D97-AF65-F5344CB8AC3E}">
        <p14:creationId xmlns:p14="http://schemas.microsoft.com/office/powerpoint/2010/main" val="78813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b="1" dirty="0" smtClean="0"/>
              <a:t>La adaptación familiar a la </a:t>
            </a:r>
            <a:r>
              <a:rPr lang="es-MX" b="1" smtClean="0"/>
              <a:t>enfermedad 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600" dirty="0" smtClean="0"/>
              <a:t>1</a:t>
            </a:r>
            <a:r>
              <a:rPr lang="es-MX" sz="3600" dirty="0"/>
              <a:t>) Cuando las familias son flexibles y las reglas permiten a sus miembros expresar emociones, la adaptación familiar es eficaz y continúa funcionando efectivamente aun cuando sea de forma diferente. </a:t>
            </a:r>
          </a:p>
        </p:txBody>
      </p:sp>
    </p:spTree>
    <p:extLst>
      <p:ext uri="{BB962C8B-B14F-4D97-AF65-F5344CB8AC3E}">
        <p14:creationId xmlns:p14="http://schemas.microsoft.com/office/powerpoint/2010/main" val="15143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1600201"/>
            <a:ext cx="11856640" cy="4525963"/>
          </a:xfrm>
        </p:spPr>
        <p:txBody>
          <a:bodyPr>
            <a:normAutofit/>
          </a:bodyPr>
          <a:lstStyle/>
          <a:p>
            <a:pPr algn="just"/>
            <a:r>
              <a:rPr lang="es-MX" sz="3200" dirty="0"/>
              <a:t>2) La </a:t>
            </a:r>
            <a:r>
              <a:rPr lang="es-MX" sz="3200" b="1" dirty="0"/>
              <a:t>adaptación ineficaz </a:t>
            </a:r>
            <a:r>
              <a:rPr lang="es-MX" sz="3200" dirty="0"/>
              <a:t>ocurre cuando los roles son </a:t>
            </a:r>
            <a:r>
              <a:rPr lang="es-MX" sz="3200" b="1" dirty="0"/>
              <a:t>rígidos</a:t>
            </a:r>
            <a:r>
              <a:rPr lang="es-MX" sz="3200" dirty="0"/>
              <a:t> o cuando las reglas familiares prohíben la expresión emocional</a:t>
            </a:r>
            <a:r>
              <a:rPr lang="es-MX" sz="3200" dirty="0" smtClean="0"/>
              <a:t>.</a:t>
            </a:r>
          </a:p>
          <a:p>
            <a:pPr algn="just"/>
            <a:r>
              <a:rPr lang="es-MX" sz="3200" dirty="0" smtClean="0"/>
              <a:t> </a:t>
            </a:r>
            <a:r>
              <a:rPr lang="es-MX" sz="3200" dirty="0"/>
              <a:t>La </a:t>
            </a:r>
            <a:r>
              <a:rPr lang="es-MX" sz="3200" b="1" dirty="0"/>
              <a:t>flexibilidad</a:t>
            </a:r>
            <a:r>
              <a:rPr lang="es-MX" sz="3200" dirty="0"/>
              <a:t> en roles como en reglas debe considerarse como el recurso que contribuye a que la familia resista el impacto </a:t>
            </a:r>
            <a:r>
              <a:rPr lang="es-MX" sz="3200" dirty="0" err="1" smtClean="0"/>
              <a:t>desorganizante</a:t>
            </a:r>
            <a:r>
              <a:rPr lang="es-MX" sz="3200" dirty="0" smtClean="0"/>
              <a:t> </a:t>
            </a:r>
            <a:r>
              <a:rPr lang="es-MX" sz="3200" dirty="0"/>
              <a:t>del estrés que ocasiona el padecimiento. </a:t>
            </a:r>
          </a:p>
        </p:txBody>
      </p:sp>
    </p:spTree>
    <p:extLst>
      <p:ext uri="{BB962C8B-B14F-4D97-AF65-F5344CB8AC3E}">
        <p14:creationId xmlns:p14="http://schemas.microsoft.com/office/powerpoint/2010/main" val="18884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620689"/>
            <a:ext cx="11856640" cy="5505475"/>
          </a:xfrm>
        </p:spPr>
        <p:txBody>
          <a:bodyPr>
            <a:normAutofit/>
          </a:bodyPr>
          <a:lstStyle/>
          <a:p>
            <a:r>
              <a:rPr lang="es-MX" sz="4800" dirty="0"/>
              <a:t>“Mientras más funcional sea una familia, contará con más recursos para manejar la enfermedad </a:t>
            </a:r>
            <a:r>
              <a:rPr lang="es-MX" sz="4800" dirty="0" smtClean="0"/>
              <a:t>.”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169" y="3717032"/>
            <a:ext cx="7302321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28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En </a:t>
            </a:r>
            <a:r>
              <a:rPr lang="es-MX" dirty="0"/>
              <a:t>cuanto a los recursos de la misma, habrá que valorar:</a:t>
            </a:r>
            <a:br>
              <a:rPr lang="es-MX" dirty="0"/>
            </a:b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194699"/>
              </p:ext>
            </p:extLst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60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24001856"/>
              </p:ext>
            </p:extLst>
          </p:nvPr>
        </p:nvGraphicFramePr>
        <p:xfrm>
          <a:off x="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803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b="1" dirty="0" smtClean="0"/>
              <a:t>Entendiendo a la persona enferma y su condición de vida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000" dirty="0"/>
              <a:t>L</a:t>
            </a:r>
            <a:r>
              <a:rPr lang="es-MX" sz="4000" dirty="0" smtClean="0"/>
              <a:t>a </a:t>
            </a:r>
            <a:r>
              <a:rPr lang="es-MX" sz="4000" dirty="0"/>
              <a:t>persona con una enfermedad </a:t>
            </a:r>
            <a:r>
              <a:rPr lang="es-MX" sz="4000" dirty="0" smtClean="0"/>
              <a:t> </a:t>
            </a:r>
            <a:r>
              <a:rPr lang="es-MX" sz="4000" dirty="0"/>
              <a:t>es un ser humano que padece una enfermedad, sea consciente o no de su estado</a:t>
            </a:r>
            <a:r>
              <a:rPr lang="es-MX" sz="4000" dirty="0" smtClean="0"/>
              <a:t>. </a:t>
            </a:r>
            <a:endParaRPr lang="es-MX" sz="4000" dirty="0"/>
          </a:p>
          <a:p>
            <a:r>
              <a:rPr lang="es-MX" sz="4000" dirty="0" smtClean="0"/>
              <a:t>“La </a:t>
            </a:r>
            <a:r>
              <a:rPr lang="es-MX" sz="4000" dirty="0"/>
              <a:t>posición que asume una persona cuando se siente enferma”.</a:t>
            </a:r>
          </a:p>
        </p:txBody>
      </p:sp>
    </p:spTree>
    <p:extLst>
      <p:ext uri="{BB962C8B-B14F-4D97-AF65-F5344CB8AC3E}">
        <p14:creationId xmlns:p14="http://schemas.microsoft.com/office/powerpoint/2010/main" val="40551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 descr="Captura de pantalla 2016-02-16 a las 17.39.14.pn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5678" t="-610080" r="-2" b="4"/>
          <a:stretch/>
        </p:blipFill>
        <p:spPr>
          <a:xfrm>
            <a:off x="0" y="0"/>
            <a:ext cx="12191999" cy="6858000"/>
          </a:xfrm>
          <a:solidFill>
            <a:srgbClr val="592B81"/>
          </a:solidFill>
        </p:spPr>
      </p:pic>
    </p:spTree>
    <p:extLst>
      <p:ext uri="{BB962C8B-B14F-4D97-AF65-F5344CB8AC3E}">
        <p14:creationId xmlns:p14="http://schemas.microsoft.com/office/powerpoint/2010/main" val="193368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4294967295"/>
          </p:nvPr>
        </p:nvSpPr>
        <p:spPr>
          <a:xfrm>
            <a:off x="143339" y="260648"/>
            <a:ext cx="5241461" cy="6480720"/>
          </a:xfrm>
        </p:spPr>
        <p:txBody>
          <a:bodyPr>
            <a:normAutofit/>
          </a:bodyPr>
          <a:lstStyle/>
          <a:p>
            <a:pPr algn="just"/>
            <a:r>
              <a:rPr lang="es-MX" sz="3600" dirty="0"/>
              <a:t>La forma en que un individuo percibe su salud o su enfermedad es un fenómeno complejo y particular respecto a cómo éste(a) reacciona en conjunto y enfrenta la situación en diferentes dimensiones </a:t>
            </a:r>
            <a:r>
              <a:rPr lang="es-MX" sz="3600" b="1" dirty="0" smtClean="0"/>
              <a:t>emocional</a:t>
            </a:r>
            <a:r>
              <a:rPr lang="es-MX" sz="3600" b="1" dirty="0"/>
              <a:t>, racional y </a:t>
            </a:r>
            <a:r>
              <a:rPr lang="es-MX" sz="3600" b="1" dirty="0" smtClean="0"/>
              <a:t>física</a:t>
            </a:r>
            <a:r>
              <a:rPr lang="es-MX" sz="3600" dirty="0" smtClean="0"/>
              <a:t> </a:t>
            </a:r>
            <a:endParaRPr lang="es-MX" sz="3600" dirty="0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11" y="260648"/>
            <a:ext cx="5568949" cy="6120556"/>
          </a:xfrm>
        </p:spPr>
      </p:pic>
    </p:spTree>
    <p:extLst>
      <p:ext uri="{BB962C8B-B14F-4D97-AF65-F5344CB8AC3E}">
        <p14:creationId xmlns:p14="http://schemas.microsoft.com/office/powerpoint/2010/main" val="69892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1600201"/>
            <a:ext cx="10972800" cy="4525963"/>
          </a:xfrm>
        </p:spPr>
        <p:txBody>
          <a:bodyPr>
            <a:normAutofit/>
          </a:bodyPr>
          <a:lstStyle/>
          <a:p>
            <a:pPr algn="just"/>
            <a:endParaRPr lang="es-MX" sz="3200" b="1" dirty="0" smtClean="0"/>
          </a:p>
          <a:p>
            <a:pPr algn="just"/>
            <a:endParaRPr lang="es-MX" sz="3200" b="1" dirty="0"/>
          </a:p>
          <a:p>
            <a:pPr algn="just"/>
            <a:r>
              <a:rPr lang="es-MX" sz="3200" b="1" dirty="0" smtClean="0"/>
              <a:t>“</a:t>
            </a:r>
            <a:r>
              <a:rPr lang="es-MX" sz="3200" b="1" dirty="0"/>
              <a:t>LA ENFERMEDAD </a:t>
            </a:r>
            <a:r>
              <a:rPr lang="es-MX" sz="3200" b="1" dirty="0" smtClean="0"/>
              <a:t> </a:t>
            </a:r>
            <a:r>
              <a:rPr lang="es-MX" sz="3200" b="1" dirty="0"/>
              <a:t>será una CONDICIÓN EN SU VIDA, con la que hay que APRENDER A VIVIR, SIN QUE LE ENFERME”. Foucault M, 2005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88271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7381" y="188640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Dicha </a:t>
            </a:r>
            <a:r>
              <a:rPr lang="es-MX" dirty="0"/>
              <a:t>experiencia se puede clasificar en un proceso en cinco etapas:</a:t>
            </a:r>
            <a:br>
              <a:rPr lang="es-MX" dirty="0"/>
            </a:br>
            <a:r>
              <a:rPr lang="es-MX" dirty="0"/>
              <a:t>•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dirty="0" smtClean="0"/>
              <a:t>• Fase </a:t>
            </a:r>
            <a:r>
              <a:rPr lang="es-MX" sz="2800" dirty="0"/>
              <a:t>I, en la que se experimenta el síntoma o malestar.</a:t>
            </a:r>
          </a:p>
          <a:p>
            <a:pPr marL="0" indent="0">
              <a:buNone/>
            </a:pPr>
            <a:r>
              <a:rPr lang="es-MX" sz="2800" dirty="0"/>
              <a:t>• Fase II, en la que se asume el papel de enfermo.</a:t>
            </a:r>
          </a:p>
          <a:p>
            <a:pPr marL="0" indent="0">
              <a:buNone/>
            </a:pPr>
            <a:r>
              <a:rPr lang="es-MX" sz="2800" dirty="0"/>
              <a:t>• Fase III, en la que se toma contacto con el personal de salud. </a:t>
            </a:r>
          </a:p>
          <a:p>
            <a:pPr marL="0" indent="0">
              <a:buNone/>
            </a:pPr>
            <a:r>
              <a:rPr lang="es-MX" sz="2800" dirty="0"/>
              <a:t>• Fase IV, en la que el enfermo asume el tratamiento médico y las opciones terapéuticas.</a:t>
            </a:r>
          </a:p>
          <a:p>
            <a:pPr marL="0" indent="0">
              <a:buNone/>
            </a:pPr>
            <a:r>
              <a:rPr lang="es-MX" sz="2800" dirty="0"/>
              <a:t>• Fase V, en la que tiene lugar la aceptación de la condición de enfermedad si ésta es crónica, seguida de la recuperación. </a:t>
            </a:r>
          </a:p>
        </p:txBody>
      </p:sp>
    </p:spTree>
    <p:extLst>
      <p:ext uri="{BB962C8B-B14F-4D97-AF65-F5344CB8AC3E}">
        <p14:creationId xmlns:p14="http://schemas.microsoft.com/office/powerpoint/2010/main" val="82988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2076450"/>
            <a:ext cx="10972800" cy="4049713"/>
          </a:xfrm>
        </p:spPr>
        <p:txBody>
          <a:bodyPr>
            <a:normAutofit/>
          </a:bodyPr>
          <a:lstStyle/>
          <a:p>
            <a:pPr algn="just"/>
            <a:endParaRPr lang="es-MX" sz="3200" dirty="0" smtClean="0"/>
          </a:p>
          <a:p>
            <a:pPr algn="just"/>
            <a:r>
              <a:rPr lang="es-MX" sz="3200" dirty="0" smtClean="0"/>
              <a:t>La </a:t>
            </a:r>
            <a:r>
              <a:rPr lang="es-MX" sz="3200" dirty="0"/>
              <a:t>conducta de enfermedad implica cómo el enfermo controla su organismo, define e interpreta sus síntomas, adopta acciones, hace uso </a:t>
            </a:r>
            <a:r>
              <a:rPr lang="es-MX" sz="3200" dirty="0" smtClean="0"/>
              <a:t>de </a:t>
            </a:r>
            <a:r>
              <a:rPr lang="es-MX" sz="3200" dirty="0"/>
              <a:t>la alternativa médica. </a:t>
            </a:r>
            <a:endParaRPr lang="es-MX" sz="3200" dirty="0" smtClean="0"/>
          </a:p>
          <a:p>
            <a:pPr algn="just"/>
            <a:r>
              <a:rPr lang="es-MX" sz="3200" dirty="0" smtClean="0"/>
              <a:t>Existe </a:t>
            </a:r>
            <a:r>
              <a:rPr lang="es-MX" sz="3200" dirty="0"/>
              <a:t>una gran variabilidad en la forma en la que las personas reaccionan frente a la enfermedad, tanto la propia como la ajena. 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192" y="332656"/>
            <a:ext cx="9118242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5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/>
              <a:t>El proceso de aceptación de la enfermedad mental: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/>
              <a:t>La Dra. </a:t>
            </a:r>
            <a:r>
              <a:rPr lang="es-MX" sz="2800" dirty="0" err="1"/>
              <a:t>Kubler</a:t>
            </a:r>
            <a:r>
              <a:rPr lang="es-MX" sz="2800" dirty="0"/>
              <a:t>-Ross </a:t>
            </a:r>
            <a:r>
              <a:rPr lang="es-MX" sz="2800" dirty="0" smtClean="0"/>
              <a:t> </a:t>
            </a:r>
            <a:r>
              <a:rPr lang="es-MX" sz="2800" dirty="0"/>
              <a:t>advierte que en el proceso de aceptación de la enfermedad existen </a:t>
            </a:r>
            <a:r>
              <a:rPr lang="es-MX" sz="2800" b="1" dirty="0"/>
              <a:t>etapas</a:t>
            </a:r>
            <a:r>
              <a:rPr lang="es-MX" sz="2800" dirty="0"/>
              <a:t> por las que transitan, tanto el enfermo como el familiar. </a:t>
            </a:r>
            <a:endParaRPr lang="es-MX" sz="2800" dirty="0" smtClean="0"/>
          </a:p>
          <a:p>
            <a:pPr algn="just"/>
            <a:r>
              <a:rPr lang="es-MX" sz="2800" dirty="0" smtClean="0"/>
              <a:t>Los </a:t>
            </a:r>
            <a:r>
              <a:rPr lang="es-MX" sz="2800" dirty="0"/>
              <a:t>pasajes de una a otra, no necesariamente se dan de manera lineal y progresiva, lo que quiere decir que quizá en un primer momento la primera etapa que aparezca sea distinta al orden señalado a continuación. </a:t>
            </a:r>
          </a:p>
        </p:txBody>
      </p:sp>
    </p:spTree>
    <p:extLst>
      <p:ext uri="{BB962C8B-B14F-4D97-AF65-F5344CB8AC3E}">
        <p14:creationId xmlns:p14="http://schemas.microsoft.com/office/powerpoint/2010/main" val="371075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 smtClean="0"/>
              <a:t>Proceso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b="1" dirty="0" smtClean="0"/>
              <a:t>1) Negación y aislamiento: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200" dirty="0" smtClean="0"/>
              <a:t>La </a:t>
            </a:r>
            <a:r>
              <a:rPr lang="es-MX" sz="3200" b="1" dirty="0"/>
              <a:t>negación</a:t>
            </a:r>
            <a:r>
              <a:rPr lang="es-MX" sz="3200" dirty="0"/>
              <a:t> nos permite amortiguar el dolor ante una noticia inesperada e impresionante, permite recobrarse. </a:t>
            </a:r>
            <a:endParaRPr lang="es-MX" sz="3200" dirty="0" smtClean="0"/>
          </a:p>
          <a:p>
            <a:pPr algn="just"/>
            <a:r>
              <a:rPr lang="es-MX" sz="3200" dirty="0" smtClean="0"/>
              <a:t>Es </a:t>
            </a:r>
            <a:r>
              <a:rPr lang="es-MX" sz="3200" dirty="0"/>
              <a:t>un </a:t>
            </a:r>
            <a:r>
              <a:rPr lang="es-MX" sz="3200" b="1" dirty="0"/>
              <a:t>defensa</a:t>
            </a:r>
            <a:r>
              <a:rPr lang="es-MX" sz="3200" dirty="0"/>
              <a:t> provisoria y pronto será sustituida por una aceptación parcial</a:t>
            </a:r>
            <a:r>
              <a:rPr lang="es-MX" sz="3200" dirty="0" smtClean="0"/>
              <a:t>:</a:t>
            </a:r>
          </a:p>
          <a:p>
            <a:pPr marL="114300" indent="0" algn="just">
              <a:buNone/>
            </a:pPr>
            <a:r>
              <a:rPr lang="es-MX" sz="3200" dirty="0" smtClean="0"/>
              <a:t>  </a:t>
            </a:r>
            <a:endParaRPr lang="es-MX" sz="32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649" y="4293096"/>
            <a:ext cx="6718628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26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1561</Words>
  <Application>Microsoft Office PowerPoint</Application>
  <PresentationFormat>Panorámica</PresentationFormat>
  <Paragraphs>95</Paragraphs>
  <Slides>30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5" baseType="lpstr">
      <vt:lpstr>Arial</vt:lpstr>
      <vt:lpstr>Arial Narrow</vt:lpstr>
      <vt:lpstr>Calibri</vt:lpstr>
      <vt:lpstr>Calibri Light</vt:lpstr>
      <vt:lpstr>Tema de Office</vt:lpstr>
      <vt:lpstr>Presentación de PowerPoint</vt:lpstr>
      <vt:lpstr> </vt:lpstr>
      <vt:lpstr> Entendiendo a la persona enferma y su condición de vida </vt:lpstr>
      <vt:lpstr>Presentación de PowerPoint</vt:lpstr>
      <vt:lpstr>Presentación de PowerPoint</vt:lpstr>
      <vt:lpstr> Dicha experiencia se puede clasificar en un proceso en cinco etapas: • </vt:lpstr>
      <vt:lpstr>Presentación de PowerPoint</vt:lpstr>
      <vt:lpstr>El proceso de aceptación de la enfermedad mental: </vt:lpstr>
      <vt:lpstr>Proceso 1) Negación y aislamiento:</vt:lpstr>
      <vt:lpstr>2) Ira</vt:lpstr>
      <vt:lpstr>3) Pacto o Regateo:</vt:lpstr>
      <vt:lpstr>4) Depresión:</vt:lpstr>
      <vt:lpstr>Presentación de PowerPoint</vt:lpstr>
      <vt:lpstr>5) Aceptación:</vt:lpstr>
      <vt:lpstr>Presentación de PowerPoint</vt:lpstr>
      <vt:lpstr>Presentación de PowerPoint</vt:lpstr>
      <vt:lpstr> II. Entendiendo la importancia de la familia  </vt:lpstr>
      <vt:lpstr>Impacto en la Familia - Cuidadores</vt:lpstr>
      <vt:lpstr>Presentación de PowerPoint</vt:lpstr>
      <vt:lpstr>Presentación de PowerPoint</vt:lpstr>
      <vt:lpstr>Impacto en la vida familiar, tanto en los cuidadores como en los usuarios</vt:lpstr>
      <vt:lpstr>Presentación de PowerPoint</vt:lpstr>
      <vt:lpstr> Evaluación de los recursos de la familia  </vt:lpstr>
      <vt:lpstr>Presentación de PowerPoint</vt:lpstr>
      <vt:lpstr> La adaptación familiar a la enfermedad  </vt:lpstr>
      <vt:lpstr>Presentación de PowerPoint</vt:lpstr>
      <vt:lpstr>Presentación de PowerPoint</vt:lpstr>
      <vt:lpstr> En cuanto a los recursos de la misma, habrá que valorar: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Arturo Leonel Garza Vargas</dc:creator>
  <cp:lastModifiedBy>cesar gerardo mendez ayala</cp:lastModifiedBy>
  <cp:revision>4</cp:revision>
  <dcterms:created xsi:type="dcterms:W3CDTF">2016-02-24T18:28:41Z</dcterms:created>
  <dcterms:modified xsi:type="dcterms:W3CDTF">2016-03-05T15:30:54Z</dcterms:modified>
</cp:coreProperties>
</file>