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6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7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6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93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4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.jpe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rawing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4FD08C-A8F8-DF46-870F-40D0FB34B61A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S_tradnl"/>
        </a:p>
      </dgm:t>
    </dgm:pt>
    <dgm:pt modelId="{AE12F2A0-DE89-F842-B399-C5DAEA216848}">
      <dgm:prSet custT="1"/>
      <dgm:spPr/>
      <dgm:t>
        <a:bodyPr/>
        <a:lstStyle/>
        <a:p>
          <a:pPr rtl="0"/>
          <a:r>
            <a:rPr lang="es-ES_tradnl" sz="1800" dirty="0"/>
            <a:t>¿De dónde le viene la alegría a San Pablo?</a:t>
          </a:r>
        </a:p>
      </dgm:t>
    </dgm:pt>
    <dgm:pt modelId="{0249A6A0-6770-FA4F-9784-29826D27E82C}" type="parTrans" cxnId="{8A469B30-5A31-A74E-899A-A8B363AB9F6F}">
      <dgm:prSet/>
      <dgm:spPr/>
      <dgm:t>
        <a:bodyPr/>
        <a:lstStyle/>
        <a:p>
          <a:endParaRPr lang="es-ES_tradnl"/>
        </a:p>
      </dgm:t>
    </dgm:pt>
    <dgm:pt modelId="{039C8C16-DF52-6A46-8256-AFA79497361C}" type="sibTrans" cxnId="{8A469B30-5A31-A74E-899A-A8B363AB9F6F}">
      <dgm:prSet/>
      <dgm:spPr/>
      <dgm:t>
        <a:bodyPr/>
        <a:lstStyle/>
        <a:p>
          <a:endParaRPr lang="es-ES_tradnl"/>
        </a:p>
      </dgm:t>
    </dgm:pt>
    <dgm:pt modelId="{B339F483-4723-844A-B2B8-3DB012BC04D4}">
      <dgm:prSet custT="1"/>
      <dgm:spPr/>
      <dgm:t>
        <a:bodyPr/>
        <a:lstStyle/>
        <a:p>
          <a:pPr rtl="0"/>
          <a:r>
            <a:rPr lang="es-ES_tradnl" sz="1800" dirty="0"/>
            <a:t>Del descubrimiento del sentido del sufrimiento</a:t>
          </a:r>
        </a:p>
      </dgm:t>
    </dgm:pt>
    <dgm:pt modelId="{5B5F1282-3A8C-764C-93C4-7B988588CD52}" type="parTrans" cxnId="{3831190D-8B86-4642-9B61-BE4C8269177D}">
      <dgm:prSet/>
      <dgm:spPr/>
      <dgm:t>
        <a:bodyPr/>
        <a:lstStyle/>
        <a:p>
          <a:endParaRPr lang="es-ES_tradnl"/>
        </a:p>
      </dgm:t>
    </dgm:pt>
    <dgm:pt modelId="{58444AE8-16B9-394D-BA35-10247DD24583}" type="sibTrans" cxnId="{3831190D-8B86-4642-9B61-BE4C8269177D}">
      <dgm:prSet/>
      <dgm:spPr/>
      <dgm:t>
        <a:bodyPr/>
        <a:lstStyle/>
        <a:p>
          <a:endParaRPr lang="es-ES_tradnl"/>
        </a:p>
      </dgm:t>
    </dgm:pt>
    <dgm:pt modelId="{45477FAA-99FA-A84F-B5AA-5D3C8E548C03}">
      <dgm:prSet custT="1"/>
      <dgm:spPr/>
      <dgm:t>
        <a:bodyPr/>
        <a:lstStyle/>
        <a:p>
          <a:pPr rtl="0"/>
          <a:r>
            <a:rPr lang="es-ES_tradnl" sz="1800" dirty="0"/>
            <a:t>Este descubrimiento es el sentido salvífico del sufrimiento</a:t>
          </a:r>
        </a:p>
      </dgm:t>
    </dgm:pt>
    <dgm:pt modelId="{FD1A6799-3B69-5842-9F35-2DE70394345C}" type="parTrans" cxnId="{F99D4EFC-6514-824B-8246-45B30953ED7F}">
      <dgm:prSet/>
      <dgm:spPr/>
      <dgm:t>
        <a:bodyPr/>
        <a:lstStyle/>
        <a:p>
          <a:endParaRPr lang="es-ES_tradnl"/>
        </a:p>
      </dgm:t>
    </dgm:pt>
    <dgm:pt modelId="{1E4C08AA-7B6E-CC49-9BFC-BF3F7DBC44CC}" type="sibTrans" cxnId="{F99D4EFC-6514-824B-8246-45B30953ED7F}">
      <dgm:prSet/>
      <dgm:spPr/>
      <dgm:t>
        <a:bodyPr/>
        <a:lstStyle/>
        <a:p>
          <a:endParaRPr lang="es-ES_tradnl"/>
        </a:p>
      </dgm:t>
    </dgm:pt>
    <dgm:pt modelId="{FEC0FE91-4891-EE4D-937C-B614166752FD}">
      <dgm:prSet custT="1"/>
      <dgm:spPr/>
      <dgm:t>
        <a:bodyPr/>
        <a:lstStyle/>
        <a:p>
          <a:pPr rtl="0"/>
          <a:r>
            <a:rPr lang="es-ES_tradnl" sz="1800" dirty="0"/>
            <a:t>Pertenece a la trascendencia del hombre</a:t>
          </a:r>
        </a:p>
      </dgm:t>
    </dgm:pt>
    <dgm:pt modelId="{4D71E032-676E-DF44-BACA-10AA53FF4024}" type="parTrans" cxnId="{64CC5382-2762-A046-93D4-4BE59F2A3CD3}">
      <dgm:prSet/>
      <dgm:spPr/>
      <dgm:t>
        <a:bodyPr/>
        <a:lstStyle/>
        <a:p>
          <a:endParaRPr lang="es-ES_tradnl"/>
        </a:p>
      </dgm:t>
    </dgm:pt>
    <dgm:pt modelId="{C6E42534-B8C4-5F48-B856-61015BCCC243}" type="sibTrans" cxnId="{64CC5382-2762-A046-93D4-4BE59F2A3CD3}">
      <dgm:prSet/>
      <dgm:spPr/>
      <dgm:t>
        <a:bodyPr/>
        <a:lstStyle/>
        <a:p>
          <a:endParaRPr lang="es-ES_tradnl"/>
        </a:p>
      </dgm:t>
    </dgm:pt>
    <dgm:pt modelId="{9710D98F-0582-CB4C-B772-FE21D6BE4BCA}">
      <dgm:prSet custT="1"/>
      <dgm:spPr/>
      <dgm:t>
        <a:bodyPr/>
        <a:lstStyle/>
        <a:p>
          <a:pPr rtl="0"/>
          <a:r>
            <a:rPr lang="es-ES_tradnl" sz="1800" dirty="0"/>
            <a:t>Es válido para todos los hombres</a:t>
          </a:r>
        </a:p>
      </dgm:t>
    </dgm:pt>
    <dgm:pt modelId="{C8A4140A-76A0-0A4A-8583-7C4D507DF400}" type="parTrans" cxnId="{1B4DC2D7-0609-6943-BBB4-392B2124ABB6}">
      <dgm:prSet/>
      <dgm:spPr/>
      <dgm:t>
        <a:bodyPr/>
        <a:lstStyle/>
        <a:p>
          <a:endParaRPr lang="es-ES_tradnl"/>
        </a:p>
      </dgm:t>
    </dgm:pt>
    <dgm:pt modelId="{22A91FC9-468E-2744-BE84-260E895D270A}" type="sibTrans" cxnId="{1B4DC2D7-0609-6943-BBB4-392B2124ABB6}">
      <dgm:prSet/>
      <dgm:spPr/>
      <dgm:t>
        <a:bodyPr/>
        <a:lstStyle/>
        <a:p>
          <a:endParaRPr lang="es-ES_tradnl"/>
        </a:p>
      </dgm:t>
    </dgm:pt>
    <dgm:pt modelId="{1E1F04E0-64F4-CC46-96FB-4A25CDD6212B}">
      <dgm:prSet/>
      <dgm:spPr/>
      <dgm:t>
        <a:bodyPr/>
        <a:lstStyle/>
        <a:p>
          <a:endParaRPr lang="es-ES_tradnl" dirty="0"/>
        </a:p>
      </dgm:t>
    </dgm:pt>
    <dgm:pt modelId="{98B0AE32-317E-624F-8402-766CF34F0DFE}" type="parTrans" cxnId="{39D0EFC4-2235-424D-A51E-664E9F42BE2E}">
      <dgm:prSet/>
      <dgm:spPr/>
      <dgm:t>
        <a:bodyPr/>
        <a:lstStyle/>
        <a:p>
          <a:endParaRPr lang="es-ES_tradnl"/>
        </a:p>
      </dgm:t>
    </dgm:pt>
    <dgm:pt modelId="{6511169F-F832-1B42-9CB0-F043B5D67033}" type="sibTrans" cxnId="{39D0EFC4-2235-424D-A51E-664E9F42BE2E}">
      <dgm:prSet/>
      <dgm:spPr/>
      <dgm:t>
        <a:bodyPr/>
        <a:lstStyle/>
        <a:p>
          <a:endParaRPr lang="es-ES_tradnl"/>
        </a:p>
      </dgm:t>
    </dgm:pt>
    <dgm:pt modelId="{2EDD11BE-C17F-A941-8A30-82C0990D26AA}" type="pres">
      <dgm:prSet presAssocID="{B54FD08C-A8F8-DF46-870F-40D0FB34B61A}" presName="linear" presStyleCnt="0">
        <dgm:presLayoutVars>
          <dgm:dir/>
          <dgm:animLvl val="lvl"/>
          <dgm:resizeHandles val="exact"/>
        </dgm:presLayoutVars>
      </dgm:prSet>
      <dgm:spPr/>
    </dgm:pt>
    <dgm:pt modelId="{07AC99A2-9E3D-9740-91A2-5B459EE31902}" type="pres">
      <dgm:prSet presAssocID="{AE12F2A0-DE89-F842-B399-C5DAEA216848}" presName="parentLin" presStyleCnt="0"/>
      <dgm:spPr/>
    </dgm:pt>
    <dgm:pt modelId="{70D3A320-F9F3-E74B-AC7A-D6DFA9FBD093}" type="pres">
      <dgm:prSet presAssocID="{AE12F2A0-DE89-F842-B399-C5DAEA216848}" presName="parentLeftMargin" presStyleLbl="node1" presStyleIdx="0" presStyleCnt="5"/>
      <dgm:spPr/>
    </dgm:pt>
    <dgm:pt modelId="{BD7A5F04-7B4F-6D45-BA8C-A6E5EDF42C28}" type="pres">
      <dgm:prSet presAssocID="{AE12F2A0-DE89-F842-B399-C5DAEA21684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2E336D4-1C17-6F4D-A5DB-566FAAA6EFC8}" type="pres">
      <dgm:prSet presAssocID="{AE12F2A0-DE89-F842-B399-C5DAEA216848}" presName="negativeSpace" presStyleCnt="0"/>
      <dgm:spPr/>
    </dgm:pt>
    <dgm:pt modelId="{75608C7A-3E7F-EE47-88BB-C82840DF49F3}" type="pres">
      <dgm:prSet presAssocID="{AE12F2A0-DE89-F842-B399-C5DAEA216848}" presName="childText" presStyleLbl="conFgAcc1" presStyleIdx="0" presStyleCnt="5" custLinFactY="-99736" custLinFactNeighborX="87717" custLinFactNeighborY="-100000">
        <dgm:presLayoutVars>
          <dgm:bulletEnabled val="1"/>
        </dgm:presLayoutVars>
      </dgm:prSet>
      <dgm:spPr/>
    </dgm:pt>
    <dgm:pt modelId="{C0F8205F-F2E0-E74A-A201-FDC29A3EAC4E}" type="pres">
      <dgm:prSet presAssocID="{039C8C16-DF52-6A46-8256-AFA79497361C}" presName="spaceBetweenRectangles" presStyleCnt="0"/>
      <dgm:spPr/>
    </dgm:pt>
    <dgm:pt modelId="{1331BB74-9A90-9E46-B16F-1CDA2C1CD456}" type="pres">
      <dgm:prSet presAssocID="{B339F483-4723-844A-B2B8-3DB012BC04D4}" presName="parentLin" presStyleCnt="0"/>
      <dgm:spPr/>
    </dgm:pt>
    <dgm:pt modelId="{72F8D8A0-BE31-5D4D-89CA-5EF191B5F2F0}" type="pres">
      <dgm:prSet presAssocID="{B339F483-4723-844A-B2B8-3DB012BC04D4}" presName="parentLeftMargin" presStyleLbl="node1" presStyleIdx="0" presStyleCnt="5"/>
      <dgm:spPr/>
    </dgm:pt>
    <dgm:pt modelId="{1DC66D2D-32AF-B640-B702-B418D529F1C9}" type="pres">
      <dgm:prSet presAssocID="{B339F483-4723-844A-B2B8-3DB012BC04D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BE5E595-D61B-F64E-8E2A-0A19EC88726F}" type="pres">
      <dgm:prSet presAssocID="{B339F483-4723-844A-B2B8-3DB012BC04D4}" presName="negativeSpace" presStyleCnt="0"/>
      <dgm:spPr/>
    </dgm:pt>
    <dgm:pt modelId="{24D149B6-7B0F-E742-9E01-A314102163E9}" type="pres">
      <dgm:prSet presAssocID="{B339F483-4723-844A-B2B8-3DB012BC04D4}" presName="childText" presStyleLbl="conFgAcc1" presStyleIdx="1" presStyleCnt="5">
        <dgm:presLayoutVars>
          <dgm:bulletEnabled val="1"/>
        </dgm:presLayoutVars>
      </dgm:prSet>
      <dgm:spPr/>
    </dgm:pt>
    <dgm:pt modelId="{61710238-AAA6-8345-BDF6-5B17919B2011}" type="pres">
      <dgm:prSet presAssocID="{58444AE8-16B9-394D-BA35-10247DD24583}" presName="spaceBetweenRectangles" presStyleCnt="0"/>
      <dgm:spPr/>
    </dgm:pt>
    <dgm:pt modelId="{E02BF341-8373-4445-9479-13AA42F80A78}" type="pres">
      <dgm:prSet presAssocID="{45477FAA-99FA-A84F-B5AA-5D3C8E548C03}" presName="parentLin" presStyleCnt="0"/>
      <dgm:spPr/>
    </dgm:pt>
    <dgm:pt modelId="{4AD3D7F4-BCE9-AB41-AED7-07E3A9A479DC}" type="pres">
      <dgm:prSet presAssocID="{45477FAA-99FA-A84F-B5AA-5D3C8E548C03}" presName="parentLeftMargin" presStyleLbl="node1" presStyleIdx="1" presStyleCnt="5"/>
      <dgm:spPr/>
    </dgm:pt>
    <dgm:pt modelId="{CDD0F8F1-CE5A-7E43-BAEA-05B59F72AAE1}" type="pres">
      <dgm:prSet presAssocID="{45477FAA-99FA-A84F-B5AA-5D3C8E548C0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3D77D9B-D8E0-F24F-893A-5937FB850616}" type="pres">
      <dgm:prSet presAssocID="{45477FAA-99FA-A84F-B5AA-5D3C8E548C03}" presName="negativeSpace" presStyleCnt="0"/>
      <dgm:spPr/>
    </dgm:pt>
    <dgm:pt modelId="{D112F45C-2415-5149-AD74-CDD729FEA12B}" type="pres">
      <dgm:prSet presAssocID="{45477FAA-99FA-A84F-B5AA-5D3C8E548C03}" presName="childText" presStyleLbl="conFgAcc1" presStyleIdx="2" presStyleCnt="5" custLinFactNeighborY="96667">
        <dgm:presLayoutVars>
          <dgm:bulletEnabled val="1"/>
        </dgm:presLayoutVars>
      </dgm:prSet>
      <dgm:spPr/>
    </dgm:pt>
    <dgm:pt modelId="{0CBD71A6-4008-5349-9D6A-F511A5AC9808}" type="pres">
      <dgm:prSet presAssocID="{1E4C08AA-7B6E-CC49-9BFC-BF3F7DBC44CC}" presName="spaceBetweenRectangles" presStyleCnt="0"/>
      <dgm:spPr/>
    </dgm:pt>
    <dgm:pt modelId="{2C56E129-D1AD-6A4B-81E9-246B7A80EB81}" type="pres">
      <dgm:prSet presAssocID="{FEC0FE91-4891-EE4D-937C-B614166752FD}" presName="parentLin" presStyleCnt="0"/>
      <dgm:spPr/>
    </dgm:pt>
    <dgm:pt modelId="{0E97A80F-F5BD-2844-9FC0-570A0A4C4267}" type="pres">
      <dgm:prSet presAssocID="{FEC0FE91-4891-EE4D-937C-B614166752FD}" presName="parentLeftMargin" presStyleLbl="node1" presStyleIdx="2" presStyleCnt="5"/>
      <dgm:spPr/>
    </dgm:pt>
    <dgm:pt modelId="{DF1B8D25-07E9-CE4B-9DEB-741D4A61DCE4}" type="pres">
      <dgm:prSet presAssocID="{FEC0FE91-4891-EE4D-937C-B614166752F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6AD59E5-CFD1-844E-92B6-A26DCF8FD93F}" type="pres">
      <dgm:prSet presAssocID="{FEC0FE91-4891-EE4D-937C-B614166752FD}" presName="negativeSpace" presStyleCnt="0"/>
      <dgm:spPr/>
    </dgm:pt>
    <dgm:pt modelId="{0E9A86AA-AA84-D643-93A4-8D88371628D0}" type="pres">
      <dgm:prSet presAssocID="{FEC0FE91-4891-EE4D-937C-B614166752FD}" presName="childText" presStyleLbl="conFgAcc1" presStyleIdx="3" presStyleCnt="5">
        <dgm:presLayoutVars>
          <dgm:bulletEnabled val="1"/>
        </dgm:presLayoutVars>
      </dgm:prSet>
      <dgm:spPr/>
    </dgm:pt>
    <dgm:pt modelId="{D9AE1756-E22D-B742-8884-47A44BCDE7DD}" type="pres">
      <dgm:prSet presAssocID="{C6E42534-B8C4-5F48-B856-61015BCCC243}" presName="spaceBetweenRectangles" presStyleCnt="0"/>
      <dgm:spPr/>
    </dgm:pt>
    <dgm:pt modelId="{77B4A565-A442-9348-AFAD-BE98F8FC463A}" type="pres">
      <dgm:prSet presAssocID="{9710D98F-0582-CB4C-B772-FE21D6BE4BCA}" presName="parentLin" presStyleCnt="0"/>
      <dgm:spPr/>
    </dgm:pt>
    <dgm:pt modelId="{08199919-1261-B34B-8C58-EDBADC03D35D}" type="pres">
      <dgm:prSet presAssocID="{9710D98F-0582-CB4C-B772-FE21D6BE4BCA}" presName="parentLeftMargin" presStyleLbl="node1" presStyleIdx="3" presStyleCnt="5"/>
      <dgm:spPr/>
    </dgm:pt>
    <dgm:pt modelId="{F6337CF9-030B-FC4A-8C59-2A0D1C543226}" type="pres">
      <dgm:prSet presAssocID="{9710D98F-0582-CB4C-B772-FE21D6BE4BCA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7EFCFBD9-D533-A84B-BBE1-E4AD53F8A1D6}" type="pres">
      <dgm:prSet presAssocID="{9710D98F-0582-CB4C-B772-FE21D6BE4BCA}" presName="negativeSpace" presStyleCnt="0"/>
      <dgm:spPr/>
    </dgm:pt>
    <dgm:pt modelId="{558D6E9F-C41B-8B42-A641-FDD980DA3AC6}" type="pres">
      <dgm:prSet presAssocID="{9710D98F-0582-CB4C-B772-FE21D6BE4BC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2A0CECE-DB81-AC48-8465-EF64D9AF3D83}" type="presOf" srcId="{B339F483-4723-844A-B2B8-3DB012BC04D4}" destId="{1DC66D2D-32AF-B640-B702-B418D529F1C9}" srcOrd="1" destOrd="0" presId="urn:microsoft.com/office/officeart/2005/8/layout/list1"/>
    <dgm:cxn modelId="{3831190D-8B86-4642-9B61-BE4C8269177D}" srcId="{B54FD08C-A8F8-DF46-870F-40D0FB34B61A}" destId="{B339F483-4723-844A-B2B8-3DB012BC04D4}" srcOrd="1" destOrd="0" parTransId="{5B5F1282-3A8C-764C-93C4-7B988588CD52}" sibTransId="{58444AE8-16B9-394D-BA35-10247DD24583}"/>
    <dgm:cxn modelId="{516CA87B-88D0-D64C-8DF7-D83F9532CC75}" type="presOf" srcId="{AE12F2A0-DE89-F842-B399-C5DAEA216848}" destId="{BD7A5F04-7B4F-6D45-BA8C-A6E5EDF42C28}" srcOrd="1" destOrd="0" presId="urn:microsoft.com/office/officeart/2005/8/layout/list1"/>
    <dgm:cxn modelId="{8A469B30-5A31-A74E-899A-A8B363AB9F6F}" srcId="{B54FD08C-A8F8-DF46-870F-40D0FB34B61A}" destId="{AE12F2A0-DE89-F842-B399-C5DAEA216848}" srcOrd="0" destOrd="0" parTransId="{0249A6A0-6770-FA4F-9784-29826D27E82C}" sibTransId="{039C8C16-DF52-6A46-8256-AFA79497361C}"/>
    <dgm:cxn modelId="{D8317778-77AF-324E-988D-1C1529DDA552}" type="presOf" srcId="{B54FD08C-A8F8-DF46-870F-40D0FB34B61A}" destId="{2EDD11BE-C17F-A941-8A30-82C0990D26AA}" srcOrd="0" destOrd="0" presId="urn:microsoft.com/office/officeart/2005/8/layout/list1"/>
    <dgm:cxn modelId="{7531E281-B1A1-1942-8C2E-5266C135E767}" type="presOf" srcId="{AE12F2A0-DE89-F842-B399-C5DAEA216848}" destId="{70D3A320-F9F3-E74B-AC7A-D6DFA9FBD093}" srcOrd="0" destOrd="0" presId="urn:microsoft.com/office/officeart/2005/8/layout/list1"/>
    <dgm:cxn modelId="{64CC5382-2762-A046-93D4-4BE59F2A3CD3}" srcId="{B54FD08C-A8F8-DF46-870F-40D0FB34B61A}" destId="{FEC0FE91-4891-EE4D-937C-B614166752FD}" srcOrd="3" destOrd="0" parTransId="{4D71E032-676E-DF44-BACA-10AA53FF4024}" sibTransId="{C6E42534-B8C4-5F48-B856-61015BCCC243}"/>
    <dgm:cxn modelId="{01CCFEE6-6B30-4842-8D72-D3FE6A5A8860}" type="presOf" srcId="{45477FAA-99FA-A84F-B5AA-5D3C8E548C03}" destId="{CDD0F8F1-CE5A-7E43-BAEA-05B59F72AAE1}" srcOrd="1" destOrd="0" presId="urn:microsoft.com/office/officeart/2005/8/layout/list1"/>
    <dgm:cxn modelId="{9EAA6D1F-6F39-9E4F-AD3E-CDEDA606FE8C}" type="presOf" srcId="{1E1F04E0-64F4-CC46-96FB-4A25CDD6212B}" destId="{D112F45C-2415-5149-AD74-CDD729FEA12B}" srcOrd="0" destOrd="0" presId="urn:microsoft.com/office/officeart/2005/8/layout/list1"/>
    <dgm:cxn modelId="{1B4DC2D7-0609-6943-BBB4-392B2124ABB6}" srcId="{B54FD08C-A8F8-DF46-870F-40D0FB34B61A}" destId="{9710D98F-0582-CB4C-B772-FE21D6BE4BCA}" srcOrd="4" destOrd="0" parTransId="{C8A4140A-76A0-0A4A-8583-7C4D507DF400}" sibTransId="{22A91FC9-468E-2744-BE84-260E895D270A}"/>
    <dgm:cxn modelId="{F99D4EFC-6514-824B-8246-45B30953ED7F}" srcId="{B54FD08C-A8F8-DF46-870F-40D0FB34B61A}" destId="{45477FAA-99FA-A84F-B5AA-5D3C8E548C03}" srcOrd="2" destOrd="0" parTransId="{FD1A6799-3B69-5842-9F35-2DE70394345C}" sibTransId="{1E4C08AA-7B6E-CC49-9BFC-BF3F7DBC44CC}"/>
    <dgm:cxn modelId="{60FB79FB-9760-5D4C-9132-71270CA4E25F}" type="presOf" srcId="{FEC0FE91-4891-EE4D-937C-B614166752FD}" destId="{0E97A80F-F5BD-2844-9FC0-570A0A4C4267}" srcOrd="0" destOrd="0" presId="urn:microsoft.com/office/officeart/2005/8/layout/list1"/>
    <dgm:cxn modelId="{39D0EFC4-2235-424D-A51E-664E9F42BE2E}" srcId="{45477FAA-99FA-A84F-B5AA-5D3C8E548C03}" destId="{1E1F04E0-64F4-CC46-96FB-4A25CDD6212B}" srcOrd="0" destOrd="0" parTransId="{98B0AE32-317E-624F-8402-766CF34F0DFE}" sibTransId="{6511169F-F832-1B42-9CB0-F043B5D67033}"/>
    <dgm:cxn modelId="{673EAB72-7426-4B41-A4F4-5EC2065AD796}" type="presOf" srcId="{45477FAA-99FA-A84F-B5AA-5D3C8E548C03}" destId="{4AD3D7F4-BCE9-AB41-AED7-07E3A9A479DC}" srcOrd="0" destOrd="0" presId="urn:microsoft.com/office/officeart/2005/8/layout/list1"/>
    <dgm:cxn modelId="{BDC51F67-156F-854E-91BF-04F6C4596FC4}" type="presOf" srcId="{9710D98F-0582-CB4C-B772-FE21D6BE4BCA}" destId="{F6337CF9-030B-FC4A-8C59-2A0D1C543226}" srcOrd="1" destOrd="0" presId="urn:microsoft.com/office/officeart/2005/8/layout/list1"/>
    <dgm:cxn modelId="{A594ED1A-B9BF-8942-916D-9317027799B3}" type="presOf" srcId="{B339F483-4723-844A-B2B8-3DB012BC04D4}" destId="{72F8D8A0-BE31-5D4D-89CA-5EF191B5F2F0}" srcOrd="0" destOrd="0" presId="urn:microsoft.com/office/officeart/2005/8/layout/list1"/>
    <dgm:cxn modelId="{C810C190-91D9-7549-9C8C-7F27C66E62B3}" type="presOf" srcId="{FEC0FE91-4891-EE4D-937C-B614166752FD}" destId="{DF1B8D25-07E9-CE4B-9DEB-741D4A61DCE4}" srcOrd="1" destOrd="0" presId="urn:microsoft.com/office/officeart/2005/8/layout/list1"/>
    <dgm:cxn modelId="{8847A734-DB24-6B4B-B232-BE00B01E4A8D}" type="presOf" srcId="{9710D98F-0582-CB4C-B772-FE21D6BE4BCA}" destId="{08199919-1261-B34B-8C58-EDBADC03D35D}" srcOrd="0" destOrd="0" presId="urn:microsoft.com/office/officeart/2005/8/layout/list1"/>
    <dgm:cxn modelId="{30FD9A65-7894-A24C-96D1-2ACB9BE77D0C}" type="presParOf" srcId="{2EDD11BE-C17F-A941-8A30-82C0990D26AA}" destId="{07AC99A2-9E3D-9740-91A2-5B459EE31902}" srcOrd="0" destOrd="0" presId="urn:microsoft.com/office/officeart/2005/8/layout/list1"/>
    <dgm:cxn modelId="{A07F80EF-C41E-F644-96A6-C7F758918DEA}" type="presParOf" srcId="{07AC99A2-9E3D-9740-91A2-5B459EE31902}" destId="{70D3A320-F9F3-E74B-AC7A-D6DFA9FBD093}" srcOrd="0" destOrd="0" presId="urn:microsoft.com/office/officeart/2005/8/layout/list1"/>
    <dgm:cxn modelId="{30012924-F70F-C64D-97E8-3D7CB1064C5C}" type="presParOf" srcId="{07AC99A2-9E3D-9740-91A2-5B459EE31902}" destId="{BD7A5F04-7B4F-6D45-BA8C-A6E5EDF42C28}" srcOrd="1" destOrd="0" presId="urn:microsoft.com/office/officeart/2005/8/layout/list1"/>
    <dgm:cxn modelId="{28F158D2-95EE-DA4A-B56B-8851F5655CAB}" type="presParOf" srcId="{2EDD11BE-C17F-A941-8A30-82C0990D26AA}" destId="{92E336D4-1C17-6F4D-A5DB-566FAAA6EFC8}" srcOrd="1" destOrd="0" presId="urn:microsoft.com/office/officeart/2005/8/layout/list1"/>
    <dgm:cxn modelId="{91FC41CE-37D8-0E43-A870-3EB9470FFBCF}" type="presParOf" srcId="{2EDD11BE-C17F-A941-8A30-82C0990D26AA}" destId="{75608C7A-3E7F-EE47-88BB-C82840DF49F3}" srcOrd="2" destOrd="0" presId="urn:microsoft.com/office/officeart/2005/8/layout/list1"/>
    <dgm:cxn modelId="{D3186990-F0C3-5B4B-B0B4-BA7B1C5CD4F7}" type="presParOf" srcId="{2EDD11BE-C17F-A941-8A30-82C0990D26AA}" destId="{C0F8205F-F2E0-E74A-A201-FDC29A3EAC4E}" srcOrd="3" destOrd="0" presId="urn:microsoft.com/office/officeart/2005/8/layout/list1"/>
    <dgm:cxn modelId="{0D6ADDF9-4B48-9742-B985-9B35B65D52B5}" type="presParOf" srcId="{2EDD11BE-C17F-A941-8A30-82C0990D26AA}" destId="{1331BB74-9A90-9E46-B16F-1CDA2C1CD456}" srcOrd="4" destOrd="0" presId="urn:microsoft.com/office/officeart/2005/8/layout/list1"/>
    <dgm:cxn modelId="{E7EE09BB-F6CA-464F-AC12-11FDC1BE4680}" type="presParOf" srcId="{1331BB74-9A90-9E46-B16F-1CDA2C1CD456}" destId="{72F8D8A0-BE31-5D4D-89CA-5EF191B5F2F0}" srcOrd="0" destOrd="0" presId="urn:microsoft.com/office/officeart/2005/8/layout/list1"/>
    <dgm:cxn modelId="{75D46A30-FD59-6149-82C4-5570B49D6A50}" type="presParOf" srcId="{1331BB74-9A90-9E46-B16F-1CDA2C1CD456}" destId="{1DC66D2D-32AF-B640-B702-B418D529F1C9}" srcOrd="1" destOrd="0" presId="urn:microsoft.com/office/officeart/2005/8/layout/list1"/>
    <dgm:cxn modelId="{4D5B55EF-A13A-1049-90EA-F1A19269F671}" type="presParOf" srcId="{2EDD11BE-C17F-A941-8A30-82C0990D26AA}" destId="{5BE5E595-D61B-F64E-8E2A-0A19EC88726F}" srcOrd="5" destOrd="0" presId="urn:microsoft.com/office/officeart/2005/8/layout/list1"/>
    <dgm:cxn modelId="{12494E00-EC5C-C045-B25A-9A10BF3E50C6}" type="presParOf" srcId="{2EDD11BE-C17F-A941-8A30-82C0990D26AA}" destId="{24D149B6-7B0F-E742-9E01-A314102163E9}" srcOrd="6" destOrd="0" presId="urn:microsoft.com/office/officeart/2005/8/layout/list1"/>
    <dgm:cxn modelId="{FD72177F-F820-E649-A79B-3C88DEEADF2C}" type="presParOf" srcId="{2EDD11BE-C17F-A941-8A30-82C0990D26AA}" destId="{61710238-AAA6-8345-BDF6-5B17919B2011}" srcOrd="7" destOrd="0" presId="urn:microsoft.com/office/officeart/2005/8/layout/list1"/>
    <dgm:cxn modelId="{AF4D5AB8-D64D-DD43-B8F3-D16089BCC13F}" type="presParOf" srcId="{2EDD11BE-C17F-A941-8A30-82C0990D26AA}" destId="{E02BF341-8373-4445-9479-13AA42F80A78}" srcOrd="8" destOrd="0" presId="urn:microsoft.com/office/officeart/2005/8/layout/list1"/>
    <dgm:cxn modelId="{5E372CDC-B8DC-4C4B-B96A-0850EF139097}" type="presParOf" srcId="{E02BF341-8373-4445-9479-13AA42F80A78}" destId="{4AD3D7F4-BCE9-AB41-AED7-07E3A9A479DC}" srcOrd="0" destOrd="0" presId="urn:microsoft.com/office/officeart/2005/8/layout/list1"/>
    <dgm:cxn modelId="{369024D5-0BA3-C14F-9CC1-93914BE47292}" type="presParOf" srcId="{E02BF341-8373-4445-9479-13AA42F80A78}" destId="{CDD0F8F1-CE5A-7E43-BAEA-05B59F72AAE1}" srcOrd="1" destOrd="0" presId="urn:microsoft.com/office/officeart/2005/8/layout/list1"/>
    <dgm:cxn modelId="{A4F75349-D108-2B4A-97E6-3940C21D78F8}" type="presParOf" srcId="{2EDD11BE-C17F-A941-8A30-82C0990D26AA}" destId="{13D77D9B-D8E0-F24F-893A-5937FB850616}" srcOrd="9" destOrd="0" presId="urn:microsoft.com/office/officeart/2005/8/layout/list1"/>
    <dgm:cxn modelId="{ADD18073-4DE8-4744-8575-91E26DD7C83B}" type="presParOf" srcId="{2EDD11BE-C17F-A941-8A30-82C0990D26AA}" destId="{D112F45C-2415-5149-AD74-CDD729FEA12B}" srcOrd="10" destOrd="0" presId="urn:microsoft.com/office/officeart/2005/8/layout/list1"/>
    <dgm:cxn modelId="{97A6ABAF-7430-6B44-82DE-619BE3F5DBD8}" type="presParOf" srcId="{2EDD11BE-C17F-A941-8A30-82C0990D26AA}" destId="{0CBD71A6-4008-5349-9D6A-F511A5AC9808}" srcOrd="11" destOrd="0" presId="urn:microsoft.com/office/officeart/2005/8/layout/list1"/>
    <dgm:cxn modelId="{6ED3C688-5FE2-0346-8E0D-3C1176FB391C}" type="presParOf" srcId="{2EDD11BE-C17F-A941-8A30-82C0990D26AA}" destId="{2C56E129-D1AD-6A4B-81E9-246B7A80EB81}" srcOrd="12" destOrd="0" presId="urn:microsoft.com/office/officeart/2005/8/layout/list1"/>
    <dgm:cxn modelId="{26E6D06F-326E-5143-BC22-245CB2CE6DD9}" type="presParOf" srcId="{2C56E129-D1AD-6A4B-81E9-246B7A80EB81}" destId="{0E97A80F-F5BD-2844-9FC0-570A0A4C4267}" srcOrd="0" destOrd="0" presId="urn:microsoft.com/office/officeart/2005/8/layout/list1"/>
    <dgm:cxn modelId="{2E5D5CFE-12AA-5749-96C9-107CF3999C6D}" type="presParOf" srcId="{2C56E129-D1AD-6A4B-81E9-246B7A80EB81}" destId="{DF1B8D25-07E9-CE4B-9DEB-741D4A61DCE4}" srcOrd="1" destOrd="0" presId="urn:microsoft.com/office/officeart/2005/8/layout/list1"/>
    <dgm:cxn modelId="{B6AC03EF-D36A-5448-9E0C-7CD2EFF1DE4C}" type="presParOf" srcId="{2EDD11BE-C17F-A941-8A30-82C0990D26AA}" destId="{36AD59E5-CFD1-844E-92B6-A26DCF8FD93F}" srcOrd="13" destOrd="0" presId="urn:microsoft.com/office/officeart/2005/8/layout/list1"/>
    <dgm:cxn modelId="{91ED619E-2903-DB4F-9AC7-9F5C157211C8}" type="presParOf" srcId="{2EDD11BE-C17F-A941-8A30-82C0990D26AA}" destId="{0E9A86AA-AA84-D643-93A4-8D88371628D0}" srcOrd="14" destOrd="0" presId="urn:microsoft.com/office/officeart/2005/8/layout/list1"/>
    <dgm:cxn modelId="{F763460D-4D8B-6B43-86E1-4842E82B2DF8}" type="presParOf" srcId="{2EDD11BE-C17F-A941-8A30-82C0990D26AA}" destId="{D9AE1756-E22D-B742-8884-47A44BCDE7DD}" srcOrd="15" destOrd="0" presId="urn:microsoft.com/office/officeart/2005/8/layout/list1"/>
    <dgm:cxn modelId="{CB4DF600-A181-E04A-ABE6-22179D3E3362}" type="presParOf" srcId="{2EDD11BE-C17F-A941-8A30-82C0990D26AA}" destId="{77B4A565-A442-9348-AFAD-BE98F8FC463A}" srcOrd="16" destOrd="0" presId="urn:microsoft.com/office/officeart/2005/8/layout/list1"/>
    <dgm:cxn modelId="{908A72DF-F06A-884C-88A9-8249FC740B6B}" type="presParOf" srcId="{77B4A565-A442-9348-AFAD-BE98F8FC463A}" destId="{08199919-1261-B34B-8C58-EDBADC03D35D}" srcOrd="0" destOrd="0" presId="urn:microsoft.com/office/officeart/2005/8/layout/list1"/>
    <dgm:cxn modelId="{A2BE2B5A-8768-9E47-83F9-B614E33A83B4}" type="presParOf" srcId="{77B4A565-A442-9348-AFAD-BE98F8FC463A}" destId="{F6337CF9-030B-FC4A-8C59-2A0D1C543226}" srcOrd="1" destOrd="0" presId="urn:microsoft.com/office/officeart/2005/8/layout/list1"/>
    <dgm:cxn modelId="{C978AF7C-4D44-6C40-8BFA-96DDBD53310F}" type="presParOf" srcId="{2EDD11BE-C17F-A941-8A30-82C0990D26AA}" destId="{7EFCFBD9-D533-A84B-BBE1-E4AD53F8A1D6}" srcOrd="17" destOrd="0" presId="urn:microsoft.com/office/officeart/2005/8/layout/list1"/>
    <dgm:cxn modelId="{851F0259-0B5B-E547-BB53-0D031A60C7E8}" type="presParOf" srcId="{2EDD11BE-C17F-A941-8A30-82C0990D26AA}" destId="{558D6E9F-C41B-8B42-A641-FDD980DA3AC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79B5258-272A-1A49-AFFD-B0A8EA9F1277}" type="doc">
      <dgm:prSet loTypeId="urn:microsoft.com/office/officeart/2005/8/layout/target2" loCatId="relationship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s-ES_tradnl"/>
        </a:p>
      </dgm:t>
    </dgm:pt>
    <dgm:pt modelId="{2BDCECA6-F994-1F46-8D74-10AF3DDFEE72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_tradnl" sz="2000" dirty="0"/>
            <a:t>Es personal y colectivo y en ocasiones se hace más denso: calamidades, epidemias, o bien, la guerra</a:t>
          </a:r>
        </a:p>
      </dgm:t>
    </dgm:pt>
    <dgm:pt modelId="{A6FBB3F3-DA02-9943-BEE4-7B0EE1C948C1}" type="parTrans" cxnId="{AB7ABBBE-395F-E947-9FD8-83AAA4A8E6DB}">
      <dgm:prSet/>
      <dgm:spPr/>
      <dgm:t>
        <a:bodyPr/>
        <a:lstStyle/>
        <a:p>
          <a:endParaRPr lang="es-ES_tradnl"/>
        </a:p>
      </dgm:t>
    </dgm:pt>
    <dgm:pt modelId="{4669540F-7984-B548-8FBE-A4442E0B29DD}" type="sibTrans" cxnId="{AB7ABBBE-395F-E947-9FD8-83AAA4A8E6DB}">
      <dgm:prSet/>
      <dgm:spPr/>
      <dgm:t>
        <a:bodyPr/>
        <a:lstStyle/>
        <a:p>
          <a:endParaRPr lang="es-ES_tradnl"/>
        </a:p>
      </dgm:t>
    </dgm:pt>
    <dgm:pt modelId="{1D8BFED1-C220-FB42-A513-E9CCAA07D2F3}">
      <dgm:prSet custT="1"/>
      <dgm:spPr/>
      <dgm:t>
        <a:bodyPr/>
        <a:lstStyle/>
        <a:p>
          <a:pPr rtl="0"/>
          <a:r>
            <a:rPr lang="es-ES_tradnl" sz="2400" dirty="0"/>
            <a:t>Hoy se habla del sufrimiento del mundo, del mundo  que ha sido transformado por el progreso, más peligroso que nunca.</a:t>
          </a:r>
        </a:p>
      </dgm:t>
    </dgm:pt>
    <dgm:pt modelId="{898A890A-8F3E-E647-8C4E-3D39A6FD0229}" type="parTrans" cxnId="{1D429A0D-EF8C-F948-89F7-4D95ADC6D100}">
      <dgm:prSet/>
      <dgm:spPr/>
      <dgm:t>
        <a:bodyPr/>
        <a:lstStyle/>
        <a:p>
          <a:endParaRPr lang="es-ES_tradnl"/>
        </a:p>
      </dgm:t>
    </dgm:pt>
    <dgm:pt modelId="{1F0FCA0C-285B-9A49-8FCC-AA22BC33D448}" type="sibTrans" cxnId="{1D429A0D-EF8C-F948-89F7-4D95ADC6D100}">
      <dgm:prSet/>
      <dgm:spPr/>
      <dgm:t>
        <a:bodyPr/>
        <a:lstStyle/>
        <a:p>
          <a:endParaRPr lang="es-ES_tradnl"/>
        </a:p>
      </dgm:t>
    </dgm:pt>
    <dgm:pt modelId="{BA858B45-D41A-AB47-885D-EED29AFE3208}" type="pres">
      <dgm:prSet presAssocID="{C79B5258-272A-1A49-AFFD-B0A8EA9F1277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57048D57-E282-5944-B57D-38D5502D83FD}" type="pres">
      <dgm:prSet presAssocID="{C79B5258-272A-1A49-AFFD-B0A8EA9F1277}" presName="outerBox" presStyleCnt="0"/>
      <dgm:spPr/>
    </dgm:pt>
    <dgm:pt modelId="{080EC029-C8D6-274C-9E8F-2B5503CB601E}" type="pres">
      <dgm:prSet presAssocID="{C79B5258-272A-1A49-AFFD-B0A8EA9F1277}" presName="outerBoxParent" presStyleLbl="node1" presStyleIdx="0" presStyleCnt="2"/>
      <dgm:spPr/>
    </dgm:pt>
    <dgm:pt modelId="{38F7AA89-C453-364F-8EB2-F1224E9EFDA1}" type="pres">
      <dgm:prSet presAssocID="{C79B5258-272A-1A49-AFFD-B0A8EA9F1277}" presName="outerBoxChildren" presStyleCnt="0"/>
      <dgm:spPr/>
    </dgm:pt>
    <dgm:pt modelId="{E8F2F0E3-D323-F64A-B804-3B386C118049}" type="pres">
      <dgm:prSet presAssocID="{C79B5258-272A-1A49-AFFD-B0A8EA9F1277}" presName="middleBox" presStyleCnt="0"/>
      <dgm:spPr/>
    </dgm:pt>
    <dgm:pt modelId="{5AC8EDAC-A086-3E4E-A277-262F482D841A}" type="pres">
      <dgm:prSet presAssocID="{C79B5258-272A-1A49-AFFD-B0A8EA9F1277}" presName="middleBoxParent" presStyleLbl="node1" presStyleIdx="1" presStyleCnt="2" custScaleY="80255" custLinFactNeighborY="1096"/>
      <dgm:spPr/>
    </dgm:pt>
    <dgm:pt modelId="{81B30558-CAE1-434D-96C7-380BAA4ECD1E}" type="pres">
      <dgm:prSet presAssocID="{C79B5258-272A-1A49-AFFD-B0A8EA9F1277}" presName="middleBoxChildren" presStyleCnt="0"/>
      <dgm:spPr/>
    </dgm:pt>
  </dgm:ptLst>
  <dgm:cxnLst>
    <dgm:cxn modelId="{CC629776-0F76-2D4D-8FC9-ED6EC254597F}" type="presOf" srcId="{1D8BFED1-C220-FB42-A513-E9CCAA07D2F3}" destId="{5AC8EDAC-A086-3E4E-A277-262F482D841A}" srcOrd="0" destOrd="0" presId="urn:microsoft.com/office/officeart/2005/8/layout/target2"/>
    <dgm:cxn modelId="{AB7ABBBE-395F-E947-9FD8-83AAA4A8E6DB}" srcId="{C79B5258-272A-1A49-AFFD-B0A8EA9F1277}" destId="{2BDCECA6-F994-1F46-8D74-10AF3DDFEE72}" srcOrd="0" destOrd="0" parTransId="{A6FBB3F3-DA02-9943-BEE4-7B0EE1C948C1}" sibTransId="{4669540F-7984-B548-8FBE-A4442E0B29DD}"/>
    <dgm:cxn modelId="{6B6F7FCA-74B1-5F4D-88D4-2CC0CCAB9E4E}" type="presOf" srcId="{2BDCECA6-F994-1F46-8D74-10AF3DDFEE72}" destId="{080EC029-C8D6-274C-9E8F-2B5503CB601E}" srcOrd="0" destOrd="0" presId="urn:microsoft.com/office/officeart/2005/8/layout/target2"/>
    <dgm:cxn modelId="{1D429A0D-EF8C-F948-89F7-4D95ADC6D100}" srcId="{C79B5258-272A-1A49-AFFD-B0A8EA9F1277}" destId="{1D8BFED1-C220-FB42-A513-E9CCAA07D2F3}" srcOrd="1" destOrd="0" parTransId="{898A890A-8F3E-E647-8C4E-3D39A6FD0229}" sibTransId="{1F0FCA0C-285B-9A49-8FCC-AA22BC33D448}"/>
    <dgm:cxn modelId="{5A342116-B673-2D45-827E-2B71524E36A4}" type="presOf" srcId="{C79B5258-272A-1A49-AFFD-B0A8EA9F1277}" destId="{BA858B45-D41A-AB47-885D-EED29AFE3208}" srcOrd="0" destOrd="0" presId="urn:microsoft.com/office/officeart/2005/8/layout/target2"/>
    <dgm:cxn modelId="{AA135129-787E-F546-B4B6-B16D1ADCA3A7}" type="presParOf" srcId="{BA858B45-D41A-AB47-885D-EED29AFE3208}" destId="{57048D57-E282-5944-B57D-38D5502D83FD}" srcOrd="0" destOrd="0" presId="urn:microsoft.com/office/officeart/2005/8/layout/target2"/>
    <dgm:cxn modelId="{FB7460AA-45FB-8C4D-9603-4FD39510D8AD}" type="presParOf" srcId="{57048D57-E282-5944-B57D-38D5502D83FD}" destId="{080EC029-C8D6-274C-9E8F-2B5503CB601E}" srcOrd="0" destOrd="0" presId="urn:microsoft.com/office/officeart/2005/8/layout/target2"/>
    <dgm:cxn modelId="{E9174C88-EA69-8A43-91C9-600B9DE7E82A}" type="presParOf" srcId="{57048D57-E282-5944-B57D-38D5502D83FD}" destId="{38F7AA89-C453-364F-8EB2-F1224E9EFDA1}" srcOrd="1" destOrd="0" presId="urn:microsoft.com/office/officeart/2005/8/layout/target2"/>
    <dgm:cxn modelId="{779FE085-09D9-F840-998E-935F95CF9AF3}" type="presParOf" srcId="{BA858B45-D41A-AB47-885D-EED29AFE3208}" destId="{E8F2F0E3-D323-F64A-B804-3B386C118049}" srcOrd="1" destOrd="0" presId="urn:microsoft.com/office/officeart/2005/8/layout/target2"/>
    <dgm:cxn modelId="{5D5B0E6F-739A-704E-A8A4-94ACDE5F537D}" type="presParOf" srcId="{E8F2F0E3-D323-F64A-B804-3B386C118049}" destId="{5AC8EDAC-A086-3E4E-A277-262F482D841A}" srcOrd="0" destOrd="0" presId="urn:microsoft.com/office/officeart/2005/8/layout/target2"/>
    <dgm:cxn modelId="{E63B9BCB-6EAF-A048-B165-C212C4C68A06}" type="presParOf" srcId="{E8F2F0E3-D323-F64A-B804-3B386C118049}" destId="{81B30558-CAE1-434D-96C7-380BAA4ECD1E}" srcOrd="1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79B5258-272A-1A49-AFFD-B0A8EA9F1277}" type="doc">
      <dgm:prSet loTypeId="urn:microsoft.com/office/officeart/2005/8/layout/target2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S_tradnl"/>
        </a:p>
      </dgm:t>
    </dgm:pt>
    <dgm:pt modelId="{BA858B45-D41A-AB47-885D-EED29AFE3208}" type="pres">
      <dgm:prSet presAssocID="{C79B5258-272A-1A49-AFFD-B0A8EA9F1277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</dgm:ptLst>
  <dgm:cxnLst>
    <dgm:cxn modelId="{9B0B31F1-8265-3640-9685-F392AC2251FF}" type="presOf" srcId="{C79B5258-272A-1A49-AFFD-B0A8EA9F1277}" destId="{BA858B45-D41A-AB47-885D-EED29AFE3208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709CC84-7262-4144-A9D0-54521774EDFD}" type="doc">
      <dgm:prSet loTypeId="urn:microsoft.com/office/officeart/2005/8/layout/venn1" loCatId="relationship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es-ES_tradnl"/>
        </a:p>
      </dgm:t>
    </dgm:pt>
    <dgm:pt modelId="{B6344C56-6C3B-1146-8E44-70CA168AC26D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_tradnl" dirty="0"/>
            <a:t>Nos preguntamos:¿Por qué ?</a:t>
          </a:r>
        </a:p>
      </dgm:t>
    </dgm:pt>
    <dgm:pt modelId="{6F8325A7-818A-5C41-AAD8-2B979DC2811F}" type="parTrans" cxnId="{B7AC5ED2-F283-1140-9E73-1FC8DBC2210A}">
      <dgm:prSet/>
      <dgm:spPr/>
      <dgm:t>
        <a:bodyPr/>
        <a:lstStyle/>
        <a:p>
          <a:endParaRPr lang="es-ES_tradnl"/>
        </a:p>
      </dgm:t>
    </dgm:pt>
    <dgm:pt modelId="{236428C0-3817-9F4D-AB40-38907E72E004}" type="sibTrans" cxnId="{B7AC5ED2-F283-1140-9E73-1FC8DBC2210A}">
      <dgm:prSet/>
      <dgm:spPr/>
      <dgm:t>
        <a:bodyPr/>
        <a:lstStyle/>
        <a:p>
          <a:endParaRPr lang="es-ES_tradnl"/>
        </a:p>
      </dgm:t>
    </dgm:pt>
    <dgm:pt modelId="{F4459B11-E0B1-7844-B0E7-B39B5CAEBA01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_tradnl" dirty="0"/>
            <a:t>Son las causas, las razones, la finalidad, es decir, el sentido del sufrimiento</a:t>
          </a:r>
        </a:p>
      </dgm:t>
    </dgm:pt>
    <dgm:pt modelId="{71312537-AD25-BD4A-A433-E3233D481BEE}" type="parTrans" cxnId="{7A4A1084-145D-514E-A5ED-106D99E8DFEA}">
      <dgm:prSet/>
      <dgm:spPr/>
      <dgm:t>
        <a:bodyPr/>
        <a:lstStyle/>
        <a:p>
          <a:endParaRPr lang="es-ES_tradnl"/>
        </a:p>
      </dgm:t>
    </dgm:pt>
    <dgm:pt modelId="{712BD584-D746-D444-BED4-C9176F2FB693}" type="sibTrans" cxnId="{7A4A1084-145D-514E-A5ED-106D99E8DFEA}">
      <dgm:prSet/>
      <dgm:spPr/>
      <dgm:t>
        <a:bodyPr/>
        <a:lstStyle/>
        <a:p>
          <a:endParaRPr lang="es-ES_tradnl"/>
        </a:p>
      </dgm:t>
    </dgm:pt>
    <dgm:pt modelId="{B9AE893F-F2EA-5E43-97F2-907137B7F574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_tradnl" dirty="0"/>
            <a:t>¿Por qué el mal en el mundo?</a:t>
          </a:r>
        </a:p>
      </dgm:t>
    </dgm:pt>
    <dgm:pt modelId="{FD1ED882-09CF-4245-BA6A-6682E31B267F}" type="parTrans" cxnId="{3A677F57-FF44-064F-8F3C-973B15D7EEEB}">
      <dgm:prSet/>
      <dgm:spPr/>
      <dgm:t>
        <a:bodyPr/>
        <a:lstStyle/>
        <a:p>
          <a:endParaRPr lang="es-ES_tradnl"/>
        </a:p>
      </dgm:t>
    </dgm:pt>
    <dgm:pt modelId="{C7C219BD-823E-0445-A6A5-70E9532D43B7}" type="sibTrans" cxnId="{3A677F57-FF44-064F-8F3C-973B15D7EEEB}">
      <dgm:prSet/>
      <dgm:spPr/>
      <dgm:t>
        <a:bodyPr/>
        <a:lstStyle/>
        <a:p>
          <a:endParaRPr lang="es-ES_tradnl"/>
        </a:p>
      </dgm:t>
    </dgm:pt>
    <dgm:pt modelId="{EFF6CE71-B5B8-B948-967B-E324B41B4BAC}" type="pres">
      <dgm:prSet presAssocID="{E709CC84-7262-4144-A9D0-54521774EDFD}" presName="compositeShape" presStyleCnt="0">
        <dgm:presLayoutVars>
          <dgm:chMax val="7"/>
          <dgm:dir/>
          <dgm:resizeHandles val="exact"/>
        </dgm:presLayoutVars>
      </dgm:prSet>
      <dgm:spPr/>
    </dgm:pt>
    <dgm:pt modelId="{42F8CD37-15D9-5847-BF17-D72D49D23299}" type="pres">
      <dgm:prSet presAssocID="{B6344C56-6C3B-1146-8E44-70CA168AC26D}" presName="circ1" presStyleLbl="vennNode1" presStyleIdx="0" presStyleCnt="3"/>
      <dgm:spPr/>
    </dgm:pt>
    <dgm:pt modelId="{8D64AC8E-2B50-7642-9748-DFFBE109947B}" type="pres">
      <dgm:prSet presAssocID="{B6344C56-6C3B-1146-8E44-70CA168AC26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1B29156-1FFF-A748-9F25-2EB27040B58E}" type="pres">
      <dgm:prSet presAssocID="{F4459B11-E0B1-7844-B0E7-B39B5CAEBA01}" presName="circ2" presStyleLbl="vennNode1" presStyleIdx="1" presStyleCnt="3"/>
      <dgm:spPr/>
    </dgm:pt>
    <dgm:pt modelId="{E7026E0C-28CA-0344-8F7A-7651000F4944}" type="pres">
      <dgm:prSet presAssocID="{F4459B11-E0B1-7844-B0E7-B39B5CAEBA0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466A787-0920-1C40-8BFC-83765A4A1423}" type="pres">
      <dgm:prSet presAssocID="{B9AE893F-F2EA-5E43-97F2-907137B7F574}" presName="circ3" presStyleLbl="vennNode1" presStyleIdx="2" presStyleCnt="3" custScaleY="97635"/>
      <dgm:spPr/>
    </dgm:pt>
    <dgm:pt modelId="{1BB1AFE5-8C76-8F4E-9F5F-22C5EC503D8B}" type="pres">
      <dgm:prSet presAssocID="{B9AE893F-F2EA-5E43-97F2-907137B7F57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2E88758-C3DF-134F-B26C-5AEB2274D041}" type="presOf" srcId="{E709CC84-7262-4144-A9D0-54521774EDFD}" destId="{EFF6CE71-B5B8-B948-967B-E324B41B4BAC}" srcOrd="0" destOrd="0" presId="urn:microsoft.com/office/officeart/2005/8/layout/venn1"/>
    <dgm:cxn modelId="{13122022-F5C1-284D-8A96-8DD48D23B8B3}" type="presOf" srcId="{B6344C56-6C3B-1146-8E44-70CA168AC26D}" destId="{8D64AC8E-2B50-7642-9748-DFFBE109947B}" srcOrd="1" destOrd="0" presId="urn:microsoft.com/office/officeart/2005/8/layout/venn1"/>
    <dgm:cxn modelId="{BCE61933-F558-2A41-B376-4DAE4064EE5D}" type="presOf" srcId="{B9AE893F-F2EA-5E43-97F2-907137B7F574}" destId="{1BB1AFE5-8C76-8F4E-9F5F-22C5EC503D8B}" srcOrd="1" destOrd="0" presId="urn:microsoft.com/office/officeart/2005/8/layout/venn1"/>
    <dgm:cxn modelId="{80347584-4E4A-5949-BB58-AFC16E6D8749}" type="presOf" srcId="{F4459B11-E0B1-7844-B0E7-B39B5CAEBA01}" destId="{51B29156-1FFF-A748-9F25-2EB27040B58E}" srcOrd="0" destOrd="0" presId="urn:microsoft.com/office/officeart/2005/8/layout/venn1"/>
    <dgm:cxn modelId="{B7AC5ED2-F283-1140-9E73-1FC8DBC2210A}" srcId="{E709CC84-7262-4144-A9D0-54521774EDFD}" destId="{B6344C56-6C3B-1146-8E44-70CA168AC26D}" srcOrd="0" destOrd="0" parTransId="{6F8325A7-818A-5C41-AAD8-2B979DC2811F}" sibTransId="{236428C0-3817-9F4D-AB40-38907E72E004}"/>
    <dgm:cxn modelId="{8D2663F9-A9FC-B341-95AA-D14E34C3248A}" type="presOf" srcId="{B6344C56-6C3B-1146-8E44-70CA168AC26D}" destId="{42F8CD37-15D9-5847-BF17-D72D49D23299}" srcOrd="0" destOrd="0" presId="urn:microsoft.com/office/officeart/2005/8/layout/venn1"/>
    <dgm:cxn modelId="{7A4A1084-145D-514E-A5ED-106D99E8DFEA}" srcId="{E709CC84-7262-4144-A9D0-54521774EDFD}" destId="{F4459B11-E0B1-7844-B0E7-B39B5CAEBA01}" srcOrd="1" destOrd="0" parTransId="{71312537-AD25-BD4A-A433-E3233D481BEE}" sibTransId="{712BD584-D746-D444-BED4-C9176F2FB693}"/>
    <dgm:cxn modelId="{9BC781A1-37A2-2E43-B967-9F29114E722B}" type="presOf" srcId="{B9AE893F-F2EA-5E43-97F2-907137B7F574}" destId="{7466A787-0920-1C40-8BFC-83765A4A1423}" srcOrd="0" destOrd="0" presId="urn:microsoft.com/office/officeart/2005/8/layout/venn1"/>
    <dgm:cxn modelId="{7F15003C-DB08-6E47-B692-EA85C71942B5}" type="presOf" srcId="{F4459B11-E0B1-7844-B0E7-B39B5CAEBA01}" destId="{E7026E0C-28CA-0344-8F7A-7651000F4944}" srcOrd="1" destOrd="0" presId="urn:microsoft.com/office/officeart/2005/8/layout/venn1"/>
    <dgm:cxn modelId="{3A677F57-FF44-064F-8F3C-973B15D7EEEB}" srcId="{E709CC84-7262-4144-A9D0-54521774EDFD}" destId="{B9AE893F-F2EA-5E43-97F2-907137B7F574}" srcOrd="2" destOrd="0" parTransId="{FD1ED882-09CF-4245-BA6A-6682E31B267F}" sibTransId="{C7C219BD-823E-0445-A6A5-70E9532D43B7}"/>
    <dgm:cxn modelId="{AA8ABFB4-10DC-2D45-ABE0-25A57A43A5F2}" type="presParOf" srcId="{EFF6CE71-B5B8-B948-967B-E324B41B4BAC}" destId="{42F8CD37-15D9-5847-BF17-D72D49D23299}" srcOrd="0" destOrd="0" presId="urn:microsoft.com/office/officeart/2005/8/layout/venn1"/>
    <dgm:cxn modelId="{2C34BDD2-4303-0745-9066-DE3A672021B0}" type="presParOf" srcId="{EFF6CE71-B5B8-B948-967B-E324B41B4BAC}" destId="{8D64AC8E-2B50-7642-9748-DFFBE109947B}" srcOrd="1" destOrd="0" presId="urn:microsoft.com/office/officeart/2005/8/layout/venn1"/>
    <dgm:cxn modelId="{BABBF481-E4DC-DB44-ACCA-ECEC95EFC566}" type="presParOf" srcId="{EFF6CE71-B5B8-B948-967B-E324B41B4BAC}" destId="{51B29156-1FFF-A748-9F25-2EB27040B58E}" srcOrd="2" destOrd="0" presId="urn:microsoft.com/office/officeart/2005/8/layout/venn1"/>
    <dgm:cxn modelId="{97970F8E-6639-ED4B-B214-62B718913776}" type="presParOf" srcId="{EFF6CE71-B5B8-B948-967B-E324B41B4BAC}" destId="{E7026E0C-28CA-0344-8F7A-7651000F4944}" srcOrd="3" destOrd="0" presId="urn:microsoft.com/office/officeart/2005/8/layout/venn1"/>
    <dgm:cxn modelId="{26DF1734-FA1B-ED43-8680-3D3447CD08FA}" type="presParOf" srcId="{EFF6CE71-B5B8-B948-967B-E324B41B4BAC}" destId="{7466A787-0920-1C40-8BFC-83765A4A1423}" srcOrd="4" destOrd="0" presId="urn:microsoft.com/office/officeart/2005/8/layout/venn1"/>
    <dgm:cxn modelId="{F4C44C7D-82BB-FB4B-9FAC-B5270C8C63A5}" type="presParOf" srcId="{EFF6CE71-B5B8-B948-967B-E324B41B4BAC}" destId="{1BB1AFE5-8C76-8F4E-9F5F-22C5EC503D8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ED98147-5DC7-AC45-8395-3C2FA07F5695}" type="doc">
      <dgm:prSet loTypeId="urn:microsoft.com/office/officeart/2005/8/layout/l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83E990AE-63F1-AF46-B7A2-C6D687DF9462}">
      <dgm:prSet/>
      <dgm:spPr/>
      <dgm:t>
        <a:bodyPr/>
        <a:lstStyle/>
        <a:p>
          <a:pPr rtl="0"/>
          <a:r>
            <a:rPr lang="es-ES_tradnl" dirty="0"/>
            <a:t>El hombre se las hace a Dios como creador y Señor del mundo. Muchos caen en la frustración y hasta en la negación del Dios creador</a:t>
          </a:r>
        </a:p>
      </dgm:t>
    </dgm:pt>
    <dgm:pt modelId="{05E54E5E-3116-AF47-A149-BB3772083D20}" type="parTrans" cxnId="{72FA45DC-9A63-BE4F-AB2F-149D6F777CBF}">
      <dgm:prSet/>
      <dgm:spPr/>
      <dgm:t>
        <a:bodyPr/>
        <a:lstStyle/>
        <a:p>
          <a:endParaRPr lang="es-ES_tradnl"/>
        </a:p>
      </dgm:t>
    </dgm:pt>
    <dgm:pt modelId="{51BF102F-BDC8-3148-8779-D42A5AD4B425}" type="sibTrans" cxnId="{72FA45DC-9A63-BE4F-AB2F-149D6F777CBF}">
      <dgm:prSet/>
      <dgm:spPr/>
      <dgm:t>
        <a:bodyPr/>
        <a:lstStyle/>
        <a:p>
          <a:endParaRPr lang="es-ES_tradnl"/>
        </a:p>
      </dgm:t>
    </dgm:pt>
    <dgm:pt modelId="{9B1DED55-3469-BF48-9E7E-FEFFFCF0327D}">
      <dgm:prSet/>
      <dgm:spPr/>
      <dgm:t>
        <a:bodyPr/>
        <a:lstStyle/>
        <a:p>
          <a:pPr rtl="0"/>
          <a:r>
            <a:rPr lang="es-ES_tradnl" dirty="0"/>
            <a:t>En el libro de Job, en la respuesta de los amigos, se ve el sufrimiento como consecuencia de algún pecado y es mandada por Dios. </a:t>
          </a:r>
        </a:p>
      </dgm:t>
    </dgm:pt>
    <dgm:pt modelId="{581FBD4F-D12B-0F41-95BB-46DFBEA55818}" type="parTrans" cxnId="{7683E82E-02CB-7646-9652-E2F71A34A80C}">
      <dgm:prSet/>
      <dgm:spPr/>
      <dgm:t>
        <a:bodyPr/>
        <a:lstStyle/>
        <a:p>
          <a:endParaRPr lang="es-ES_tradnl"/>
        </a:p>
      </dgm:t>
    </dgm:pt>
    <dgm:pt modelId="{BECA6670-BB76-314E-983B-A70E4A7EE438}" type="sibTrans" cxnId="{7683E82E-02CB-7646-9652-E2F71A34A80C}">
      <dgm:prSet/>
      <dgm:spPr/>
      <dgm:t>
        <a:bodyPr/>
        <a:lstStyle/>
        <a:p>
          <a:endParaRPr lang="es-ES_tradnl"/>
        </a:p>
      </dgm:t>
    </dgm:pt>
    <dgm:pt modelId="{DD2FE1DB-20C8-9C4B-8284-897F7E940C38}" type="pres">
      <dgm:prSet presAssocID="{AED98147-5DC7-AC45-8395-3C2FA07F569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CA2A88E2-64DA-3940-B944-1120CE64AB9B}" type="pres">
      <dgm:prSet presAssocID="{83E990AE-63F1-AF46-B7A2-C6D687DF9462}" presName="horFlow" presStyleCnt="0"/>
      <dgm:spPr/>
    </dgm:pt>
    <dgm:pt modelId="{CDE47CA3-9569-4345-A725-523DC464BDDD}" type="pres">
      <dgm:prSet presAssocID="{83E990AE-63F1-AF46-B7A2-C6D687DF9462}" presName="bigChev" presStyleLbl="node1" presStyleIdx="0" presStyleCnt="2"/>
      <dgm:spPr/>
    </dgm:pt>
    <dgm:pt modelId="{9C90F1DA-95AD-2444-96F6-436861B0CCF3}" type="pres">
      <dgm:prSet presAssocID="{83E990AE-63F1-AF46-B7A2-C6D687DF9462}" presName="vSp" presStyleCnt="0"/>
      <dgm:spPr/>
    </dgm:pt>
    <dgm:pt modelId="{F608CEA1-0B8F-C840-9730-EF8AFD0F7CCC}" type="pres">
      <dgm:prSet presAssocID="{9B1DED55-3469-BF48-9E7E-FEFFFCF0327D}" presName="horFlow" presStyleCnt="0"/>
      <dgm:spPr/>
    </dgm:pt>
    <dgm:pt modelId="{B567E769-BB6E-2A48-8F7D-5DF6642AAB1C}" type="pres">
      <dgm:prSet presAssocID="{9B1DED55-3469-BF48-9E7E-FEFFFCF0327D}" presName="bigChev" presStyleLbl="node1" presStyleIdx="1" presStyleCnt="2" custScaleY="137422"/>
      <dgm:spPr/>
    </dgm:pt>
  </dgm:ptLst>
  <dgm:cxnLst>
    <dgm:cxn modelId="{7683E82E-02CB-7646-9652-E2F71A34A80C}" srcId="{AED98147-5DC7-AC45-8395-3C2FA07F5695}" destId="{9B1DED55-3469-BF48-9E7E-FEFFFCF0327D}" srcOrd="1" destOrd="0" parTransId="{581FBD4F-D12B-0F41-95BB-46DFBEA55818}" sibTransId="{BECA6670-BB76-314E-983B-A70E4A7EE438}"/>
    <dgm:cxn modelId="{72FA45DC-9A63-BE4F-AB2F-149D6F777CBF}" srcId="{AED98147-5DC7-AC45-8395-3C2FA07F5695}" destId="{83E990AE-63F1-AF46-B7A2-C6D687DF9462}" srcOrd="0" destOrd="0" parTransId="{05E54E5E-3116-AF47-A149-BB3772083D20}" sibTransId="{51BF102F-BDC8-3148-8779-D42A5AD4B425}"/>
    <dgm:cxn modelId="{8B29ED82-9F16-A946-9FD7-6E58881E30E4}" type="presOf" srcId="{AED98147-5DC7-AC45-8395-3C2FA07F5695}" destId="{DD2FE1DB-20C8-9C4B-8284-897F7E940C38}" srcOrd="0" destOrd="0" presId="urn:microsoft.com/office/officeart/2005/8/layout/lProcess3"/>
    <dgm:cxn modelId="{77D27522-990E-3C44-93B0-FA9C41AE3D31}" type="presOf" srcId="{83E990AE-63F1-AF46-B7A2-C6D687DF9462}" destId="{CDE47CA3-9569-4345-A725-523DC464BDDD}" srcOrd="0" destOrd="0" presId="urn:microsoft.com/office/officeart/2005/8/layout/lProcess3"/>
    <dgm:cxn modelId="{B3D371E3-00F3-CF40-B3CF-795C7F9828E3}" type="presOf" srcId="{9B1DED55-3469-BF48-9E7E-FEFFFCF0327D}" destId="{B567E769-BB6E-2A48-8F7D-5DF6642AAB1C}" srcOrd="0" destOrd="0" presId="urn:microsoft.com/office/officeart/2005/8/layout/lProcess3"/>
    <dgm:cxn modelId="{650394B3-6BEA-524D-810A-212F33204CD2}" type="presParOf" srcId="{DD2FE1DB-20C8-9C4B-8284-897F7E940C38}" destId="{CA2A88E2-64DA-3940-B944-1120CE64AB9B}" srcOrd="0" destOrd="0" presId="urn:microsoft.com/office/officeart/2005/8/layout/lProcess3"/>
    <dgm:cxn modelId="{C7A82C5A-1D11-D84F-AE43-0AB1281EE1D5}" type="presParOf" srcId="{CA2A88E2-64DA-3940-B944-1120CE64AB9B}" destId="{CDE47CA3-9569-4345-A725-523DC464BDDD}" srcOrd="0" destOrd="0" presId="urn:microsoft.com/office/officeart/2005/8/layout/lProcess3"/>
    <dgm:cxn modelId="{E668B99F-CA57-7F47-A989-358D7A0CE577}" type="presParOf" srcId="{DD2FE1DB-20C8-9C4B-8284-897F7E940C38}" destId="{9C90F1DA-95AD-2444-96F6-436861B0CCF3}" srcOrd="1" destOrd="0" presId="urn:microsoft.com/office/officeart/2005/8/layout/lProcess3"/>
    <dgm:cxn modelId="{B0B96579-4654-3140-A9C5-50B862847EFB}" type="presParOf" srcId="{DD2FE1DB-20C8-9C4B-8284-897F7E940C38}" destId="{F608CEA1-0B8F-C840-9730-EF8AFD0F7CCC}" srcOrd="2" destOrd="0" presId="urn:microsoft.com/office/officeart/2005/8/layout/lProcess3"/>
    <dgm:cxn modelId="{257BF9C6-538D-F943-91B4-4F85EB52D2AF}" type="presParOf" srcId="{F608CEA1-0B8F-C840-9730-EF8AFD0F7CCC}" destId="{B567E769-BB6E-2A48-8F7D-5DF6642AAB1C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B3775CC-7A8F-AB46-A485-4B003E400306}" type="doc">
      <dgm:prSet loTypeId="urn:microsoft.com/office/officeart/2005/8/layout/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9B3C57F4-A1EB-3340-A3AB-666E9796D31C}">
      <dgm:prSet/>
      <dgm:spPr/>
      <dgm:t>
        <a:bodyPr/>
        <a:lstStyle/>
        <a:p>
          <a:pPr rtl="0"/>
          <a:r>
            <a:rPr lang="es-ES_tradnl" dirty="0"/>
            <a:t>Job niega que sea verdad ese principio porque el se reconoce inocente</a:t>
          </a:r>
        </a:p>
      </dgm:t>
    </dgm:pt>
    <dgm:pt modelId="{D4AD1B2A-6B78-EC4F-8330-EA2EC5C5ACD6}" type="parTrans" cxnId="{A27C1C11-590C-9442-BB82-89E253E2085C}">
      <dgm:prSet/>
      <dgm:spPr/>
      <dgm:t>
        <a:bodyPr/>
        <a:lstStyle/>
        <a:p>
          <a:endParaRPr lang="es-ES_tradnl"/>
        </a:p>
      </dgm:t>
    </dgm:pt>
    <dgm:pt modelId="{CADA7E23-194C-9C47-A8E6-3AF2AF476F36}" type="sibTrans" cxnId="{A27C1C11-590C-9442-BB82-89E253E2085C}">
      <dgm:prSet/>
      <dgm:spPr/>
      <dgm:t>
        <a:bodyPr/>
        <a:lstStyle/>
        <a:p>
          <a:endParaRPr lang="es-ES_tradnl"/>
        </a:p>
      </dgm:t>
    </dgm:pt>
    <dgm:pt modelId="{CCA27ED5-6185-EA48-8E68-C40C88B80595}">
      <dgm:prSet/>
      <dgm:spPr/>
      <dgm:t>
        <a:bodyPr/>
        <a:lstStyle/>
        <a:p>
          <a:pPr rtl="0"/>
          <a:r>
            <a:rPr lang="es-ES_tradnl" dirty="0"/>
            <a:t>Job representa el sufrimiento de un inocente y se debe comprender como un misterio</a:t>
          </a:r>
        </a:p>
      </dgm:t>
    </dgm:pt>
    <dgm:pt modelId="{B8894DC6-33D9-A24B-9338-E7BEE9B794BC}" type="parTrans" cxnId="{1BAA9406-1641-0A4D-A03F-38A9E81BACC3}">
      <dgm:prSet/>
      <dgm:spPr/>
      <dgm:t>
        <a:bodyPr/>
        <a:lstStyle/>
        <a:p>
          <a:endParaRPr lang="es-ES_tradnl"/>
        </a:p>
      </dgm:t>
    </dgm:pt>
    <dgm:pt modelId="{2136F52F-E791-9E49-B8AD-1E99746A56F3}" type="sibTrans" cxnId="{1BAA9406-1641-0A4D-A03F-38A9E81BACC3}">
      <dgm:prSet/>
      <dgm:spPr/>
      <dgm:t>
        <a:bodyPr/>
        <a:lstStyle/>
        <a:p>
          <a:endParaRPr lang="es-ES_tradnl"/>
        </a:p>
      </dgm:t>
    </dgm:pt>
    <dgm:pt modelId="{0674D0D9-EB75-DE4F-8773-73BC2134522A}">
      <dgm:prSet/>
      <dgm:spPr/>
      <dgm:t>
        <a:bodyPr/>
        <a:lstStyle/>
        <a:p>
          <a:pPr rtl="0"/>
          <a:r>
            <a:rPr lang="es-ES_tradnl" dirty="0"/>
            <a:t>Tiene un valor educativo para corregir las conductas, para la conversión, para reconstruir el bien </a:t>
          </a:r>
        </a:p>
      </dgm:t>
    </dgm:pt>
    <dgm:pt modelId="{405B1013-BE3D-614F-9B36-92B98B925ED6}" type="parTrans" cxnId="{89B55B67-4145-6241-972A-7FE38498481F}">
      <dgm:prSet/>
      <dgm:spPr/>
      <dgm:t>
        <a:bodyPr/>
        <a:lstStyle/>
        <a:p>
          <a:endParaRPr lang="es-ES_tradnl"/>
        </a:p>
      </dgm:t>
    </dgm:pt>
    <dgm:pt modelId="{DC78D83D-2BD2-8142-A4DF-9D0AC26B49C5}" type="sibTrans" cxnId="{89B55B67-4145-6241-972A-7FE38498481F}">
      <dgm:prSet/>
      <dgm:spPr/>
      <dgm:t>
        <a:bodyPr/>
        <a:lstStyle/>
        <a:p>
          <a:endParaRPr lang="es-ES_tradnl"/>
        </a:p>
      </dgm:t>
    </dgm:pt>
    <dgm:pt modelId="{D2E30F21-CB5C-1542-BAD2-2766D3911528}">
      <dgm:prSet/>
      <dgm:spPr/>
      <dgm:t>
        <a:bodyPr/>
        <a:lstStyle/>
        <a:p>
          <a:pPr rtl="0"/>
          <a:r>
            <a:rPr lang="es-ES_tradnl" dirty="0"/>
            <a:t>Para percibir la verdadera respuesta del” por qué” del sufrimiento, hay que buscar la respuesta en la revelación del amor divino</a:t>
          </a:r>
        </a:p>
      </dgm:t>
    </dgm:pt>
    <dgm:pt modelId="{15B65E10-79C1-7048-8C4A-85BCAF53ACA0}" type="parTrans" cxnId="{AB12D1CE-25B7-EA40-B6DC-F02C580CABE9}">
      <dgm:prSet/>
      <dgm:spPr/>
      <dgm:t>
        <a:bodyPr/>
        <a:lstStyle/>
        <a:p>
          <a:endParaRPr lang="es-ES_tradnl"/>
        </a:p>
      </dgm:t>
    </dgm:pt>
    <dgm:pt modelId="{96BD4E00-2DAD-EB42-88E7-F2C8B09BAE8F}" type="sibTrans" cxnId="{AB12D1CE-25B7-EA40-B6DC-F02C580CABE9}">
      <dgm:prSet/>
      <dgm:spPr/>
      <dgm:t>
        <a:bodyPr/>
        <a:lstStyle/>
        <a:p>
          <a:endParaRPr lang="es-ES_tradnl"/>
        </a:p>
      </dgm:t>
    </dgm:pt>
    <dgm:pt modelId="{2B365FF8-A141-8C41-B2C1-0C6D5D69446D}" type="pres">
      <dgm:prSet presAssocID="{EB3775CC-7A8F-AB46-A485-4B003E400306}" presName="Name0" presStyleCnt="0">
        <dgm:presLayoutVars>
          <dgm:dir/>
          <dgm:animLvl val="lvl"/>
          <dgm:resizeHandles val="exact"/>
        </dgm:presLayoutVars>
      </dgm:prSet>
      <dgm:spPr/>
    </dgm:pt>
    <dgm:pt modelId="{334A2BFB-FC10-1746-8899-B1017021CCE1}" type="pres">
      <dgm:prSet presAssocID="{D2E30F21-CB5C-1542-BAD2-2766D3911528}" presName="boxAndChildren" presStyleCnt="0"/>
      <dgm:spPr/>
    </dgm:pt>
    <dgm:pt modelId="{839D6201-8635-D547-B6E4-3589565F72A5}" type="pres">
      <dgm:prSet presAssocID="{D2E30F21-CB5C-1542-BAD2-2766D3911528}" presName="parentTextBox" presStyleLbl="node1" presStyleIdx="0" presStyleCnt="4"/>
      <dgm:spPr/>
    </dgm:pt>
    <dgm:pt modelId="{88887B28-0689-EC48-A8E4-406D730C5978}" type="pres">
      <dgm:prSet presAssocID="{DC78D83D-2BD2-8142-A4DF-9D0AC26B49C5}" presName="sp" presStyleCnt="0"/>
      <dgm:spPr/>
    </dgm:pt>
    <dgm:pt modelId="{18CC9545-7D74-2043-B0E4-7702AB30F96D}" type="pres">
      <dgm:prSet presAssocID="{0674D0D9-EB75-DE4F-8773-73BC2134522A}" presName="arrowAndChildren" presStyleCnt="0"/>
      <dgm:spPr/>
    </dgm:pt>
    <dgm:pt modelId="{1D0B5030-39EB-7C42-B26A-5682363632CF}" type="pres">
      <dgm:prSet presAssocID="{0674D0D9-EB75-DE4F-8773-73BC2134522A}" presName="parentTextArrow" presStyleLbl="node1" presStyleIdx="1" presStyleCnt="4"/>
      <dgm:spPr/>
    </dgm:pt>
    <dgm:pt modelId="{CB5C615B-9D07-8F46-A2E8-D1518AF3C766}" type="pres">
      <dgm:prSet presAssocID="{2136F52F-E791-9E49-B8AD-1E99746A56F3}" presName="sp" presStyleCnt="0"/>
      <dgm:spPr/>
    </dgm:pt>
    <dgm:pt modelId="{BE1D86C9-8015-4B47-BBB9-42C637F6113A}" type="pres">
      <dgm:prSet presAssocID="{CCA27ED5-6185-EA48-8E68-C40C88B80595}" presName="arrowAndChildren" presStyleCnt="0"/>
      <dgm:spPr/>
    </dgm:pt>
    <dgm:pt modelId="{D345F2AA-B224-F04E-8A58-C0095C754711}" type="pres">
      <dgm:prSet presAssocID="{CCA27ED5-6185-EA48-8E68-C40C88B80595}" presName="parentTextArrow" presStyleLbl="node1" presStyleIdx="2" presStyleCnt="4"/>
      <dgm:spPr/>
    </dgm:pt>
    <dgm:pt modelId="{57C6187B-955A-5445-9B04-63761E2B382E}" type="pres">
      <dgm:prSet presAssocID="{CADA7E23-194C-9C47-A8E6-3AF2AF476F36}" presName="sp" presStyleCnt="0"/>
      <dgm:spPr/>
    </dgm:pt>
    <dgm:pt modelId="{5BB74934-7B54-AE43-9621-7C8DFF12C751}" type="pres">
      <dgm:prSet presAssocID="{9B3C57F4-A1EB-3340-A3AB-666E9796D31C}" presName="arrowAndChildren" presStyleCnt="0"/>
      <dgm:spPr/>
    </dgm:pt>
    <dgm:pt modelId="{82CCC0DC-F970-E745-8B1D-78025A8E0DF2}" type="pres">
      <dgm:prSet presAssocID="{9B3C57F4-A1EB-3340-A3AB-666E9796D31C}" presName="parentTextArrow" presStyleLbl="node1" presStyleIdx="3" presStyleCnt="4"/>
      <dgm:spPr/>
    </dgm:pt>
  </dgm:ptLst>
  <dgm:cxnLst>
    <dgm:cxn modelId="{1BAA9406-1641-0A4D-A03F-38A9E81BACC3}" srcId="{EB3775CC-7A8F-AB46-A485-4B003E400306}" destId="{CCA27ED5-6185-EA48-8E68-C40C88B80595}" srcOrd="1" destOrd="0" parTransId="{B8894DC6-33D9-A24B-9338-E7BEE9B794BC}" sibTransId="{2136F52F-E791-9E49-B8AD-1E99746A56F3}"/>
    <dgm:cxn modelId="{5149A4B1-F4A6-A744-A18F-249CF3A0DB9B}" type="presOf" srcId="{EB3775CC-7A8F-AB46-A485-4B003E400306}" destId="{2B365FF8-A141-8C41-B2C1-0C6D5D69446D}" srcOrd="0" destOrd="0" presId="urn:microsoft.com/office/officeart/2005/8/layout/process4"/>
    <dgm:cxn modelId="{FB22EB74-89F3-BC4A-83EB-28288760C650}" type="presOf" srcId="{D2E30F21-CB5C-1542-BAD2-2766D3911528}" destId="{839D6201-8635-D547-B6E4-3589565F72A5}" srcOrd="0" destOrd="0" presId="urn:microsoft.com/office/officeart/2005/8/layout/process4"/>
    <dgm:cxn modelId="{A27C1C11-590C-9442-BB82-89E253E2085C}" srcId="{EB3775CC-7A8F-AB46-A485-4B003E400306}" destId="{9B3C57F4-A1EB-3340-A3AB-666E9796D31C}" srcOrd="0" destOrd="0" parTransId="{D4AD1B2A-6B78-EC4F-8330-EA2EC5C5ACD6}" sibTransId="{CADA7E23-194C-9C47-A8E6-3AF2AF476F36}"/>
    <dgm:cxn modelId="{89B55B67-4145-6241-972A-7FE38498481F}" srcId="{EB3775CC-7A8F-AB46-A485-4B003E400306}" destId="{0674D0D9-EB75-DE4F-8773-73BC2134522A}" srcOrd="2" destOrd="0" parTransId="{405B1013-BE3D-614F-9B36-92B98B925ED6}" sibTransId="{DC78D83D-2BD2-8142-A4DF-9D0AC26B49C5}"/>
    <dgm:cxn modelId="{8DD62877-9B39-B14A-AA1C-4D97E4BD7E22}" type="presOf" srcId="{0674D0D9-EB75-DE4F-8773-73BC2134522A}" destId="{1D0B5030-39EB-7C42-B26A-5682363632CF}" srcOrd="0" destOrd="0" presId="urn:microsoft.com/office/officeart/2005/8/layout/process4"/>
    <dgm:cxn modelId="{7E5151C2-CA84-3F44-B3D4-F0CDBA7ED59A}" type="presOf" srcId="{9B3C57F4-A1EB-3340-A3AB-666E9796D31C}" destId="{82CCC0DC-F970-E745-8B1D-78025A8E0DF2}" srcOrd="0" destOrd="0" presId="urn:microsoft.com/office/officeart/2005/8/layout/process4"/>
    <dgm:cxn modelId="{53A2E0F5-5BD2-EE42-B128-7B3E48DA83D5}" type="presOf" srcId="{CCA27ED5-6185-EA48-8E68-C40C88B80595}" destId="{D345F2AA-B224-F04E-8A58-C0095C754711}" srcOrd="0" destOrd="0" presId="urn:microsoft.com/office/officeart/2005/8/layout/process4"/>
    <dgm:cxn modelId="{AB12D1CE-25B7-EA40-B6DC-F02C580CABE9}" srcId="{EB3775CC-7A8F-AB46-A485-4B003E400306}" destId="{D2E30F21-CB5C-1542-BAD2-2766D3911528}" srcOrd="3" destOrd="0" parTransId="{15B65E10-79C1-7048-8C4A-85BCAF53ACA0}" sibTransId="{96BD4E00-2DAD-EB42-88E7-F2C8B09BAE8F}"/>
    <dgm:cxn modelId="{6D62A07F-8644-764F-939F-3E15D6D8A501}" type="presParOf" srcId="{2B365FF8-A141-8C41-B2C1-0C6D5D69446D}" destId="{334A2BFB-FC10-1746-8899-B1017021CCE1}" srcOrd="0" destOrd="0" presId="urn:microsoft.com/office/officeart/2005/8/layout/process4"/>
    <dgm:cxn modelId="{5B679E9A-B645-1A4B-B408-607F3C329112}" type="presParOf" srcId="{334A2BFB-FC10-1746-8899-B1017021CCE1}" destId="{839D6201-8635-D547-B6E4-3589565F72A5}" srcOrd="0" destOrd="0" presId="urn:microsoft.com/office/officeart/2005/8/layout/process4"/>
    <dgm:cxn modelId="{364B553D-ECC4-1844-8DEE-7AD7B0752A07}" type="presParOf" srcId="{2B365FF8-A141-8C41-B2C1-0C6D5D69446D}" destId="{88887B28-0689-EC48-A8E4-406D730C5978}" srcOrd="1" destOrd="0" presId="urn:microsoft.com/office/officeart/2005/8/layout/process4"/>
    <dgm:cxn modelId="{0135DBEE-227C-2F48-A9D8-7FAC9429933C}" type="presParOf" srcId="{2B365FF8-A141-8C41-B2C1-0C6D5D69446D}" destId="{18CC9545-7D74-2043-B0E4-7702AB30F96D}" srcOrd="2" destOrd="0" presId="urn:microsoft.com/office/officeart/2005/8/layout/process4"/>
    <dgm:cxn modelId="{759F667B-30A0-154C-9F3A-E4B287F0539D}" type="presParOf" srcId="{18CC9545-7D74-2043-B0E4-7702AB30F96D}" destId="{1D0B5030-39EB-7C42-B26A-5682363632CF}" srcOrd="0" destOrd="0" presId="urn:microsoft.com/office/officeart/2005/8/layout/process4"/>
    <dgm:cxn modelId="{073E52CA-2F29-C147-8037-9B1EF26EFDEF}" type="presParOf" srcId="{2B365FF8-A141-8C41-B2C1-0C6D5D69446D}" destId="{CB5C615B-9D07-8F46-A2E8-D1518AF3C766}" srcOrd="3" destOrd="0" presId="urn:microsoft.com/office/officeart/2005/8/layout/process4"/>
    <dgm:cxn modelId="{558C2911-5C0B-3A4C-ABA9-0857D8D1AB6E}" type="presParOf" srcId="{2B365FF8-A141-8C41-B2C1-0C6D5D69446D}" destId="{BE1D86C9-8015-4B47-BBB9-42C637F6113A}" srcOrd="4" destOrd="0" presId="urn:microsoft.com/office/officeart/2005/8/layout/process4"/>
    <dgm:cxn modelId="{6F552232-F6DD-F24F-8061-68708FFECCDF}" type="presParOf" srcId="{BE1D86C9-8015-4B47-BBB9-42C637F6113A}" destId="{D345F2AA-B224-F04E-8A58-C0095C754711}" srcOrd="0" destOrd="0" presId="urn:microsoft.com/office/officeart/2005/8/layout/process4"/>
    <dgm:cxn modelId="{56441E1B-A9BC-5C4E-81F1-639FFB00534F}" type="presParOf" srcId="{2B365FF8-A141-8C41-B2C1-0C6D5D69446D}" destId="{57C6187B-955A-5445-9B04-63761E2B382E}" srcOrd="5" destOrd="0" presId="urn:microsoft.com/office/officeart/2005/8/layout/process4"/>
    <dgm:cxn modelId="{0B401E3F-7D02-D64D-90EF-A948BB52ED44}" type="presParOf" srcId="{2B365FF8-A141-8C41-B2C1-0C6D5D69446D}" destId="{5BB74934-7B54-AE43-9621-7C8DFF12C751}" srcOrd="6" destOrd="0" presId="urn:microsoft.com/office/officeart/2005/8/layout/process4"/>
    <dgm:cxn modelId="{8CCB9129-7F9F-994D-ADFB-B17EEBF6FE8A}" type="presParOf" srcId="{5BB74934-7B54-AE43-9621-7C8DFF12C751}" destId="{82CCC0DC-F970-E745-8B1D-78025A8E0DF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D7E8AFC-3AD3-CA4D-8D30-C1A6F9B6E3E3}" type="doc">
      <dgm:prSet loTypeId="urn:microsoft.com/office/officeart/2005/8/layout/cycle2" loCatId="cycle" qsTypeId="urn:microsoft.com/office/officeart/2005/8/quickstyle/simple4" qsCatId="simple" csTypeId="urn:microsoft.com/office/officeart/2005/8/colors/accent1_3" csCatId="accent1"/>
      <dgm:spPr/>
      <dgm:t>
        <a:bodyPr/>
        <a:lstStyle/>
        <a:p>
          <a:endParaRPr lang="es-ES_tradnl"/>
        </a:p>
      </dgm:t>
    </dgm:pt>
    <dgm:pt modelId="{DEB6357E-530C-5848-B3C2-A167C1236285}">
      <dgm:prSet/>
      <dgm:spPr/>
      <dgm:t>
        <a:bodyPr/>
        <a:lstStyle/>
        <a:p>
          <a:pPr rtl="0"/>
          <a:r>
            <a:rPr lang="es-ES_tradnl" dirty="0"/>
            <a:t>Estas palabras son el centro mismo de la acción </a:t>
          </a:r>
          <a:r>
            <a:rPr lang="es-ES_tradnl" dirty="0" err="1"/>
            <a:t>salvífica</a:t>
          </a:r>
          <a:r>
            <a:rPr lang="es-ES_tradnl" dirty="0"/>
            <a:t> de Dios</a:t>
          </a:r>
        </a:p>
      </dgm:t>
    </dgm:pt>
    <dgm:pt modelId="{008DE4E0-5F0E-2843-8933-E957A212B51D}" type="parTrans" cxnId="{6AE8DFDB-2216-F24F-AF67-BD4FE173510F}">
      <dgm:prSet/>
      <dgm:spPr/>
      <dgm:t>
        <a:bodyPr/>
        <a:lstStyle/>
        <a:p>
          <a:endParaRPr lang="es-ES_tradnl"/>
        </a:p>
      </dgm:t>
    </dgm:pt>
    <dgm:pt modelId="{C028E732-5AE4-C04D-81E2-680E3DA5A8D1}" type="sibTrans" cxnId="{6AE8DFDB-2216-F24F-AF67-BD4FE173510F}">
      <dgm:prSet/>
      <dgm:spPr/>
      <dgm:t>
        <a:bodyPr/>
        <a:lstStyle/>
        <a:p>
          <a:endParaRPr lang="es-ES_tradnl"/>
        </a:p>
      </dgm:t>
    </dgm:pt>
    <dgm:pt modelId="{AFA5B13B-4389-704E-98D6-24D9EDA868EF}">
      <dgm:prSet/>
      <dgm:spPr/>
      <dgm:t>
        <a:bodyPr/>
        <a:lstStyle/>
        <a:p>
          <a:pPr rtl="0"/>
          <a:r>
            <a:rPr lang="es-ES_tradnl" dirty="0"/>
            <a:t>Dios, por Amor da a su Hijo</a:t>
          </a:r>
        </a:p>
      </dgm:t>
    </dgm:pt>
    <dgm:pt modelId="{5E0C754C-AD4F-B94D-A95C-867357C6FB64}" type="parTrans" cxnId="{75FD1E6D-592B-0143-822F-4630A234CE11}">
      <dgm:prSet/>
      <dgm:spPr/>
      <dgm:t>
        <a:bodyPr/>
        <a:lstStyle/>
        <a:p>
          <a:endParaRPr lang="es-ES_tradnl"/>
        </a:p>
      </dgm:t>
    </dgm:pt>
    <dgm:pt modelId="{7B65978A-A1C9-C14C-B843-A23087C33CCD}" type="sibTrans" cxnId="{75FD1E6D-592B-0143-822F-4630A234CE11}">
      <dgm:prSet/>
      <dgm:spPr/>
      <dgm:t>
        <a:bodyPr/>
        <a:lstStyle/>
        <a:p>
          <a:endParaRPr lang="es-ES_tradnl"/>
        </a:p>
      </dgm:t>
    </dgm:pt>
    <dgm:pt modelId="{A1D4586E-B560-A641-9BFE-A0B933ED4F8E}">
      <dgm:prSet/>
      <dgm:spPr/>
      <dgm:t>
        <a:bodyPr/>
        <a:lstStyle/>
        <a:p>
          <a:pPr rtl="0"/>
          <a:r>
            <a:rPr lang="es-ES_tradnl" dirty="0"/>
            <a:t>Se da un cambio de sentido del sufrimiento, es la dimensión </a:t>
          </a:r>
          <a:r>
            <a:rPr lang="es-ES_tradnl" dirty="0" err="1"/>
            <a:t>salvífica</a:t>
          </a:r>
          <a:r>
            <a:rPr lang="es-ES_tradnl" dirty="0"/>
            <a:t> para que el hombre tenga vida eterna</a:t>
          </a:r>
        </a:p>
      </dgm:t>
    </dgm:pt>
    <dgm:pt modelId="{FE2F9D0D-2A4C-994E-9EC3-56BB66438DC7}" type="parTrans" cxnId="{F1D245D4-D845-FD48-A9F2-BE87BF3B36D2}">
      <dgm:prSet/>
      <dgm:spPr/>
      <dgm:t>
        <a:bodyPr/>
        <a:lstStyle/>
        <a:p>
          <a:endParaRPr lang="es-ES_tradnl"/>
        </a:p>
      </dgm:t>
    </dgm:pt>
    <dgm:pt modelId="{695148AC-89C4-0F47-8C0D-5423DC23239B}" type="sibTrans" cxnId="{F1D245D4-D845-FD48-A9F2-BE87BF3B36D2}">
      <dgm:prSet/>
      <dgm:spPr/>
      <dgm:t>
        <a:bodyPr/>
        <a:lstStyle/>
        <a:p>
          <a:endParaRPr lang="es-ES_tradnl"/>
        </a:p>
      </dgm:t>
    </dgm:pt>
    <dgm:pt modelId="{04C96321-4C7C-CB4E-B572-228C4D81BC15}" type="pres">
      <dgm:prSet presAssocID="{6D7E8AFC-3AD3-CA4D-8D30-C1A6F9B6E3E3}" presName="cycle" presStyleCnt="0">
        <dgm:presLayoutVars>
          <dgm:dir/>
          <dgm:resizeHandles val="exact"/>
        </dgm:presLayoutVars>
      </dgm:prSet>
      <dgm:spPr/>
    </dgm:pt>
    <dgm:pt modelId="{969DDE9D-7320-E24C-AB2D-0C9D03EDACA7}" type="pres">
      <dgm:prSet presAssocID="{DEB6357E-530C-5848-B3C2-A167C1236285}" presName="node" presStyleLbl="node1" presStyleIdx="0" presStyleCnt="3">
        <dgm:presLayoutVars>
          <dgm:bulletEnabled val="1"/>
        </dgm:presLayoutVars>
      </dgm:prSet>
      <dgm:spPr/>
    </dgm:pt>
    <dgm:pt modelId="{5649A51B-1A16-3249-868A-4B708BD5993C}" type="pres">
      <dgm:prSet presAssocID="{C028E732-5AE4-C04D-81E2-680E3DA5A8D1}" presName="sibTrans" presStyleLbl="sibTrans2D1" presStyleIdx="0" presStyleCnt="3"/>
      <dgm:spPr/>
    </dgm:pt>
    <dgm:pt modelId="{5481E396-323E-6D47-8359-19DAFA21FB88}" type="pres">
      <dgm:prSet presAssocID="{C028E732-5AE4-C04D-81E2-680E3DA5A8D1}" presName="connectorText" presStyleLbl="sibTrans2D1" presStyleIdx="0" presStyleCnt="3"/>
      <dgm:spPr/>
    </dgm:pt>
    <dgm:pt modelId="{B1D66313-DBD7-B647-8FF0-2C37C0CC73D8}" type="pres">
      <dgm:prSet presAssocID="{AFA5B13B-4389-704E-98D6-24D9EDA868EF}" presName="node" presStyleLbl="node1" presStyleIdx="1" presStyleCnt="3">
        <dgm:presLayoutVars>
          <dgm:bulletEnabled val="1"/>
        </dgm:presLayoutVars>
      </dgm:prSet>
      <dgm:spPr/>
    </dgm:pt>
    <dgm:pt modelId="{101F5A50-A811-9E45-B9B6-8846DB0DD118}" type="pres">
      <dgm:prSet presAssocID="{7B65978A-A1C9-C14C-B843-A23087C33CCD}" presName="sibTrans" presStyleLbl="sibTrans2D1" presStyleIdx="1" presStyleCnt="3"/>
      <dgm:spPr/>
    </dgm:pt>
    <dgm:pt modelId="{1854147D-2B54-1A4E-B9CC-D9E4C45208ED}" type="pres">
      <dgm:prSet presAssocID="{7B65978A-A1C9-C14C-B843-A23087C33CCD}" presName="connectorText" presStyleLbl="sibTrans2D1" presStyleIdx="1" presStyleCnt="3"/>
      <dgm:spPr/>
    </dgm:pt>
    <dgm:pt modelId="{E8C81EC5-BC3A-3444-BB22-8C390E28EECE}" type="pres">
      <dgm:prSet presAssocID="{A1D4586E-B560-A641-9BFE-A0B933ED4F8E}" presName="node" presStyleLbl="node1" presStyleIdx="2" presStyleCnt="3">
        <dgm:presLayoutVars>
          <dgm:bulletEnabled val="1"/>
        </dgm:presLayoutVars>
      </dgm:prSet>
      <dgm:spPr/>
    </dgm:pt>
    <dgm:pt modelId="{A32CEA89-EFAE-E24A-8773-6160FABF3963}" type="pres">
      <dgm:prSet presAssocID="{695148AC-89C4-0F47-8C0D-5423DC23239B}" presName="sibTrans" presStyleLbl="sibTrans2D1" presStyleIdx="2" presStyleCnt="3"/>
      <dgm:spPr/>
    </dgm:pt>
    <dgm:pt modelId="{E46F494A-1B34-CB49-85F7-64BD29DA7BF9}" type="pres">
      <dgm:prSet presAssocID="{695148AC-89C4-0F47-8C0D-5423DC23239B}" presName="connectorText" presStyleLbl="sibTrans2D1" presStyleIdx="2" presStyleCnt="3"/>
      <dgm:spPr/>
    </dgm:pt>
  </dgm:ptLst>
  <dgm:cxnLst>
    <dgm:cxn modelId="{BEB10051-A035-494C-A23A-EA5DD74BFEBD}" type="presOf" srcId="{695148AC-89C4-0F47-8C0D-5423DC23239B}" destId="{E46F494A-1B34-CB49-85F7-64BD29DA7BF9}" srcOrd="1" destOrd="0" presId="urn:microsoft.com/office/officeart/2005/8/layout/cycle2"/>
    <dgm:cxn modelId="{9018CF8B-00CD-C146-9849-A93ACC09294C}" type="presOf" srcId="{695148AC-89C4-0F47-8C0D-5423DC23239B}" destId="{A32CEA89-EFAE-E24A-8773-6160FABF3963}" srcOrd="0" destOrd="0" presId="urn:microsoft.com/office/officeart/2005/8/layout/cycle2"/>
    <dgm:cxn modelId="{55722687-085C-3A45-BA66-091C269C2656}" type="presOf" srcId="{7B65978A-A1C9-C14C-B843-A23087C33CCD}" destId="{101F5A50-A811-9E45-B9B6-8846DB0DD118}" srcOrd="0" destOrd="0" presId="urn:microsoft.com/office/officeart/2005/8/layout/cycle2"/>
    <dgm:cxn modelId="{88772C95-C237-8643-A54E-121DB994291C}" type="presOf" srcId="{DEB6357E-530C-5848-B3C2-A167C1236285}" destId="{969DDE9D-7320-E24C-AB2D-0C9D03EDACA7}" srcOrd="0" destOrd="0" presId="urn:microsoft.com/office/officeart/2005/8/layout/cycle2"/>
    <dgm:cxn modelId="{4A4AF03C-AA98-184F-844E-BD7C7271CAD8}" type="presOf" srcId="{6D7E8AFC-3AD3-CA4D-8D30-C1A6F9B6E3E3}" destId="{04C96321-4C7C-CB4E-B572-228C4D81BC15}" srcOrd="0" destOrd="0" presId="urn:microsoft.com/office/officeart/2005/8/layout/cycle2"/>
    <dgm:cxn modelId="{F1D245D4-D845-FD48-A9F2-BE87BF3B36D2}" srcId="{6D7E8AFC-3AD3-CA4D-8D30-C1A6F9B6E3E3}" destId="{A1D4586E-B560-A641-9BFE-A0B933ED4F8E}" srcOrd="2" destOrd="0" parTransId="{FE2F9D0D-2A4C-994E-9EC3-56BB66438DC7}" sibTransId="{695148AC-89C4-0F47-8C0D-5423DC23239B}"/>
    <dgm:cxn modelId="{1FEAE8B7-350F-594E-88D7-C569310D3147}" type="presOf" srcId="{AFA5B13B-4389-704E-98D6-24D9EDA868EF}" destId="{B1D66313-DBD7-B647-8FF0-2C37C0CC73D8}" srcOrd="0" destOrd="0" presId="urn:microsoft.com/office/officeart/2005/8/layout/cycle2"/>
    <dgm:cxn modelId="{6AE8DFDB-2216-F24F-AF67-BD4FE173510F}" srcId="{6D7E8AFC-3AD3-CA4D-8D30-C1A6F9B6E3E3}" destId="{DEB6357E-530C-5848-B3C2-A167C1236285}" srcOrd="0" destOrd="0" parTransId="{008DE4E0-5F0E-2843-8933-E957A212B51D}" sibTransId="{C028E732-5AE4-C04D-81E2-680E3DA5A8D1}"/>
    <dgm:cxn modelId="{1F5732C5-6F56-9A44-A5B7-0D94E94AACD9}" type="presOf" srcId="{C028E732-5AE4-C04D-81E2-680E3DA5A8D1}" destId="{5481E396-323E-6D47-8359-19DAFA21FB88}" srcOrd="1" destOrd="0" presId="urn:microsoft.com/office/officeart/2005/8/layout/cycle2"/>
    <dgm:cxn modelId="{59F78EAE-1467-5B4C-98F3-13F64CFBBFA2}" type="presOf" srcId="{7B65978A-A1C9-C14C-B843-A23087C33CCD}" destId="{1854147D-2B54-1A4E-B9CC-D9E4C45208ED}" srcOrd="1" destOrd="0" presId="urn:microsoft.com/office/officeart/2005/8/layout/cycle2"/>
    <dgm:cxn modelId="{0AB3EE07-7241-CB4D-A368-5D289D8E7442}" type="presOf" srcId="{C028E732-5AE4-C04D-81E2-680E3DA5A8D1}" destId="{5649A51B-1A16-3249-868A-4B708BD5993C}" srcOrd="0" destOrd="0" presId="urn:microsoft.com/office/officeart/2005/8/layout/cycle2"/>
    <dgm:cxn modelId="{75FD1E6D-592B-0143-822F-4630A234CE11}" srcId="{6D7E8AFC-3AD3-CA4D-8D30-C1A6F9B6E3E3}" destId="{AFA5B13B-4389-704E-98D6-24D9EDA868EF}" srcOrd="1" destOrd="0" parTransId="{5E0C754C-AD4F-B94D-A95C-867357C6FB64}" sibTransId="{7B65978A-A1C9-C14C-B843-A23087C33CCD}"/>
    <dgm:cxn modelId="{781392E2-C985-BC4A-86AD-0EB4A567452E}" type="presOf" srcId="{A1D4586E-B560-A641-9BFE-A0B933ED4F8E}" destId="{E8C81EC5-BC3A-3444-BB22-8C390E28EECE}" srcOrd="0" destOrd="0" presId="urn:microsoft.com/office/officeart/2005/8/layout/cycle2"/>
    <dgm:cxn modelId="{37A9CDFB-DBD4-8D4D-A464-95D089599655}" type="presParOf" srcId="{04C96321-4C7C-CB4E-B572-228C4D81BC15}" destId="{969DDE9D-7320-E24C-AB2D-0C9D03EDACA7}" srcOrd="0" destOrd="0" presId="urn:microsoft.com/office/officeart/2005/8/layout/cycle2"/>
    <dgm:cxn modelId="{46EAEA57-58F6-9248-BDEF-E4F5EBF3DFA6}" type="presParOf" srcId="{04C96321-4C7C-CB4E-B572-228C4D81BC15}" destId="{5649A51B-1A16-3249-868A-4B708BD5993C}" srcOrd="1" destOrd="0" presId="urn:microsoft.com/office/officeart/2005/8/layout/cycle2"/>
    <dgm:cxn modelId="{280408F0-CA49-1941-BB81-6097A4CA9A07}" type="presParOf" srcId="{5649A51B-1A16-3249-868A-4B708BD5993C}" destId="{5481E396-323E-6D47-8359-19DAFA21FB88}" srcOrd="0" destOrd="0" presId="urn:microsoft.com/office/officeart/2005/8/layout/cycle2"/>
    <dgm:cxn modelId="{3476B4E0-F19E-FB46-A9BE-3F392D194DC9}" type="presParOf" srcId="{04C96321-4C7C-CB4E-B572-228C4D81BC15}" destId="{B1D66313-DBD7-B647-8FF0-2C37C0CC73D8}" srcOrd="2" destOrd="0" presId="urn:microsoft.com/office/officeart/2005/8/layout/cycle2"/>
    <dgm:cxn modelId="{E168E7C4-BD68-484B-88C9-45E5CB392EC2}" type="presParOf" srcId="{04C96321-4C7C-CB4E-B572-228C4D81BC15}" destId="{101F5A50-A811-9E45-B9B6-8846DB0DD118}" srcOrd="3" destOrd="0" presId="urn:microsoft.com/office/officeart/2005/8/layout/cycle2"/>
    <dgm:cxn modelId="{6122A1D4-8541-D444-85FB-9A6EBD921DF2}" type="presParOf" srcId="{101F5A50-A811-9E45-B9B6-8846DB0DD118}" destId="{1854147D-2B54-1A4E-B9CC-D9E4C45208ED}" srcOrd="0" destOrd="0" presId="urn:microsoft.com/office/officeart/2005/8/layout/cycle2"/>
    <dgm:cxn modelId="{BA450E00-2664-3146-B201-55BE80C098E3}" type="presParOf" srcId="{04C96321-4C7C-CB4E-B572-228C4D81BC15}" destId="{E8C81EC5-BC3A-3444-BB22-8C390E28EECE}" srcOrd="4" destOrd="0" presId="urn:microsoft.com/office/officeart/2005/8/layout/cycle2"/>
    <dgm:cxn modelId="{B499ECAB-CDEF-D741-8595-E910B146029A}" type="presParOf" srcId="{04C96321-4C7C-CB4E-B572-228C4D81BC15}" destId="{A32CEA89-EFAE-E24A-8773-6160FABF3963}" srcOrd="5" destOrd="0" presId="urn:microsoft.com/office/officeart/2005/8/layout/cycle2"/>
    <dgm:cxn modelId="{192DC8E0-220F-3B4A-A092-F5082252DA02}" type="presParOf" srcId="{A32CEA89-EFAE-E24A-8773-6160FABF3963}" destId="{E46F494A-1B34-CB49-85F7-64BD29DA7BF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30DBCF5-F6B7-394E-A6FA-D3BE1834F1FC}" type="doc">
      <dgm:prSet loTypeId="urn:microsoft.com/office/officeart/2005/8/layout/cycle2" loCatId="cycle" qsTypeId="urn:microsoft.com/office/officeart/2005/8/quickstyle/simple4" qsCatId="simple" csTypeId="urn:microsoft.com/office/officeart/2005/8/colors/colorful1#3" csCatId="colorful" phldr="1"/>
      <dgm:spPr/>
      <dgm:t>
        <a:bodyPr/>
        <a:lstStyle/>
        <a:p>
          <a:endParaRPr lang="es-ES_tradnl"/>
        </a:p>
      </dgm:t>
    </dgm:pt>
    <dgm:pt modelId="{BC34CEBF-45EE-8741-94C6-AA73649D14D8}">
      <dgm:prSet/>
      <dgm:spPr/>
      <dgm:t>
        <a:bodyPr/>
        <a:lstStyle/>
        <a:p>
          <a:pPr rtl="0"/>
          <a:r>
            <a:rPr lang="es-ES_tradnl" dirty="0"/>
            <a:t>El Hijo en su misión salvadora toca el mal en la misma raíz que es el pecado y la muerte</a:t>
          </a:r>
        </a:p>
      </dgm:t>
    </dgm:pt>
    <dgm:pt modelId="{325C6612-65E3-E547-82D3-7E2C2947A9E6}" type="parTrans" cxnId="{CE9483AE-21C0-6A4F-9816-7041BB494987}">
      <dgm:prSet/>
      <dgm:spPr/>
      <dgm:t>
        <a:bodyPr/>
        <a:lstStyle/>
        <a:p>
          <a:endParaRPr lang="es-ES_tradnl"/>
        </a:p>
      </dgm:t>
    </dgm:pt>
    <dgm:pt modelId="{0BFC3928-7473-3B41-8D4C-7412191944C2}" type="sibTrans" cxnId="{CE9483AE-21C0-6A4F-9816-7041BB494987}">
      <dgm:prSet/>
      <dgm:spPr/>
      <dgm:t>
        <a:bodyPr/>
        <a:lstStyle/>
        <a:p>
          <a:endParaRPr lang="es-ES_tradnl"/>
        </a:p>
      </dgm:t>
    </dgm:pt>
    <dgm:pt modelId="{10A68B3E-5B13-5A4A-8B48-1E4F4B8B027E}">
      <dgm:prSet/>
      <dgm:spPr/>
      <dgm:t>
        <a:bodyPr/>
        <a:lstStyle/>
        <a:p>
          <a:pPr rtl="0"/>
          <a:r>
            <a:rPr lang="es-ES_tradnl" dirty="0"/>
            <a:t>El vence al pecado y vence la muerte con su resurrección</a:t>
          </a:r>
        </a:p>
      </dgm:t>
    </dgm:pt>
    <dgm:pt modelId="{7236D338-3FF5-4D47-B2E8-2CCE33F2451F}" type="parTrans" cxnId="{ED43C087-00B0-C14D-99FE-30D755946748}">
      <dgm:prSet/>
      <dgm:spPr/>
      <dgm:t>
        <a:bodyPr/>
        <a:lstStyle/>
        <a:p>
          <a:endParaRPr lang="es-ES_tradnl"/>
        </a:p>
      </dgm:t>
    </dgm:pt>
    <dgm:pt modelId="{2CEBF80D-0C48-2A43-BF73-588DA269FE04}" type="sibTrans" cxnId="{ED43C087-00B0-C14D-99FE-30D755946748}">
      <dgm:prSet/>
      <dgm:spPr/>
      <dgm:t>
        <a:bodyPr/>
        <a:lstStyle/>
        <a:p>
          <a:endParaRPr lang="es-ES_tradnl"/>
        </a:p>
      </dgm:t>
    </dgm:pt>
    <dgm:pt modelId="{0BAD6FA3-06E1-6D40-B641-1CF8AD15E1C3}">
      <dgm:prSet/>
      <dgm:spPr/>
      <dgm:t>
        <a:bodyPr/>
        <a:lstStyle/>
        <a:p>
          <a:pPr rtl="0"/>
          <a:r>
            <a:rPr lang="es-ES_tradnl" dirty="0"/>
            <a:t>A la vez esta redención da esperanza en la vida eterna y esto proyecta sobre el sufrimiento una luz nueva</a:t>
          </a:r>
        </a:p>
      </dgm:t>
    </dgm:pt>
    <dgm:pt modelId="{569B6311-FF8A-3E42-8701-55C1296E5111}" type="parTrans" cxnId="{B6F00A37-339A-B24D-9B8F-CDA401041225}">
      <dgm:prSet/>
      <dgm:spPr/>
      <dgm:t>
        <a:bodyPr/>
        <a:lstStyle/>
        <a:p>
          <a:endParaRPr lang="es-ES_tradnl"/>
        </a:p>
      </dgm:t>
    </dgm:pt>
    <dgm:pt modelId="{0CE0154D-FBBE-8A41-A787-E06F99250300}" type="sibTrans" cxnId="{B6F00A37-339A-B24D-9B8F-CDA401041225}">
      <dgm:prSet/>
      <dgm:spPr/>
      <dgm:t>
        <a:bodyPr/>
        <a:lstStyle/>
        <a:p>
          <a:endParaRPr lang="es-ES_tradnl"/>
        </a:p>
      </dgm:t>
    </dgm:pt>
    <dgm:pt modelId="{F981C49B-BFC5-B84C-83EB-32CDB5AE39D6}" type="pres">
      <dgm:prSet presAssocID="{230DBCF5-F6B7-394E-A6FA-D3BE1834F1FC}" presName="cycle" presStyleCnt="0">
        <dgm:presLayoutVars>
          <dgm:dir/>
          <dgm:resizeHandles val="exact"/>
        </dgm:presLayoutVars>
      </dgm:prSet>
      <dgm:spPr/>
    </dgm:pt>
    <dgm:pt modelId="{FA44D705-228B-9B4E-929C-2561F3E86FAD}" type="pres">
      <dgm:prSet presAssocID="{BC34CEBF-45EE-8741-94C6-AA73649D14D8}" presName="node" presStyleLbl="node1" presStyleIdx="0" presStyleCnt="3">
        <dgm:presLayoutVars>
          <dgm:bulletEnabled val="1"/>
        </dgm:presLayoutVars>
      </dgm:prSet>
      <dgm:spPr/>
    </dgm:pt>
    <dgm:pt modelId="{CF02C7C8-A820-084A-B6E2-E3CB176D7119}" type="pres">
      <dgm:prSet presAssocID="{0BFC3928-7473-3B41-8D4C-7412191944C2}" presName="sibTrans" presStyleLbl="sibTrans2D1" presStyleIdx="0" presStyleCnt="3"/>
      <dgm:spPr/>
    </dgm:pt>
    <dgm:pt modelId="{4796F3DB-2EFD-8140-830B-70718FC3B37C}" type="pres">
      <dgm:prSet presAssocID="{0BFC3928-7473-3B41-8D4C-7412191944C2}" presName="connectorText" presStyleLbl="sibTrans2D1" presStyleIdx="0" presStyleCnt="3"/>
      <dgm:spPr/>
    </dgm:pt>
    <dgm:pt modelId="{9D4FEBDE-3A8E-1742-B3C2-EA7A41F43F0A}" type="pres">
      <dgm:prSet presAssocID="{10A68B3E-5B13-5A4A-8B48-1E4F4B8B027E}" presName="node" presStyleLbl="node1" presStyleIdx="1" presStyleCnt="3">
        <dgm:presLayoutVars>
          <dgm:bulletEnabled val="1"/>
        </dgm:presLayoutVars>
      </dgm:prSet>
      <dgm:spPr/>
    </dgm:pt>
    <dgm:pt modelId="{CFB3DC5D-70DB-9D49-8DBA-935ADFD2DD23}" type="pres">
      <dgm:prSet presAssocID="{2CEBF80D-0C48-2A43-BF73-588DA269FE04}" presName="sibTrans" presStyleLbl="sibTrans2D1" presStyleIdx="1" presStyleCnt="3"/>
      <dgm:spPr/>
    </dgm:pt>
    <dgm:pt modelId="{173B905F-6999-D24C-94A5-36E6E30F18EA}" type="pres">
      <dgm:prSet presAssocID="{2CEBF80D-0C48-2A43-BF73-588DA269FE04}" presName="connectorText" presStyleLbl="sibTrans2D1" presStyleIdx="1" presStyleCnt="3"/>
      <dgm:spPr/>
    </dgm:pt>
    <dgm:pt modelId="{616DD0F5-604A-7F43-A238-D271332DF1B7}" type="pres">
      <dgm:prSet presAssocID="{0BAD6FA3-06E1-6D40-B641-1CF8AD15E1C3}" presName="node" presStyleLbl="node1" presStyleIdx="2" presStyleCnt="3">
        <dgm:presLayoutVars>
          <dgm:bulletEnabled val="1"/>
        </dgm:presLayoutVars>
      </dgm:prSet>
      <dgm:spPr/>
    </dgm:pt>
    <dgm:pt modelId="{55691231-F94A-794E-BEEB-DC83430B9BF3}" type="pres">
      <dgm:prSet presAssocID="{0CE0154D-FBBE-8A41-A787-E06F99250300}" presName="sibTrans" presStyleLbl="sibTrans2D1" presStyleIdx="2" presStyleCnt="3"/>
      <dgm:spPr/>
    </dgm:pt>
    <dgm:pt modelId="{F20AFE4E-2F0B-D845-A0EA-4190AAEBA886}" type="pres">
      <dgm:prSet presAssocID="{0CE0154D-FBBE-8A41-A787-E06F99250300}" presName="connectorText" presStyleLbl="sibTrans2D1" presStyleIdx="2" presStyleCnt="3"/>
      <dgm:spPr/>
    </dgm:pt>
  </dgm:ptLst>
  <dgm:cxnLst>
    <dgm:cxn modelId="{5F350B88-1677-CA42-A8DD-05CF83C23BFF}" type="presOf" srcId="{0BAD6FA3-06E1-6D40-B641-1CF8AD15E1C3}" destId="{616DD0F5-604A-7F43-A238-D271332DF1B7}" srcOrd="0" destOrd="0" presId="urn:microsoft.com/office/officeart/2005/8/layout/cycle2"/>
    <dgm:cxn modelId="{BD51E380-F1AC-9D4D-AD3B-6836B7B258E6}" type="presOf" srcId="{0CE0154D-FBBE-8A41-A787-E06F99250300}" destId="{55691231-F94A-794E-BEEB-DC83430B9BF3}" srcOrd="0" destOrd="0" presId="urn:microsoft.com/office/officeart/2005/8/layout/cycle2"/>
    <dgm:cxn modelId="{1AC55D81-44BF-6F40-9EE1-E96865938C66}" type="presOf" srcId="{10A68B3E-5B13-5A4A-8B48-1E4F4B8B027E}" destId="{9D4FEBDE-3A8E-1742-B3C2-EA7A41F43F0A}" srcOrd="0" destOrd="0" presId="urn:microsoft.com/office/officeart/2005/8/layout/cycle2"/>
    <dgm:cxn modelId="{3D2E73BD-9F7F-A949-98CA-B3262B049602}" type="presOf" srcId="{BC34CEBF-45EE-8741-94C6-AA73649D14D8}" destId="{FA44D705-228B-9B4E-929C-2561F3E86FAD}" srcOrd="0" destOrd="0" presId="urn:microsoft.com/office/officeart/2005/8/layout/cycle2"/>
    <dgm:cxn modelId="{ED43C087-00B0-C14D-99FE-30D755946748}" srcId="{230DBCF5-F6B7-394E-A6FA-D3BE1834F1FC}" destId="{10A68B3E-5B13-5A4A-8B48-1E4F4B8B027E}" srcOrd="1" destOrd="0" parTransId="{7236D338-3FF5-4D47-B2E8-2CCE33F2451F}" sibTransId="{2CEBF80D-0C48-2A43-BF73-588DA269FE04}"/>
    <dgm:cxn modelId="{BF8E1C14-DB97-7741-BD06-68EFF77881A5}" type="presOf" srcId="{230DBCF5-F6B7-394E-A6FA-D3BE1834F1FC}" destId="{F981C49B-BFC5-B84C-83EB-32CDB5AE39D6}" srcOrd="0" destOrd="0" presId="urn:microsoft.com/office/officeart/2005/8/layout/cycle2"/>
    <dgm:cxn modelId="{F3A4A472-3B96-E24F-929B-883377CA2C16}" type="presOf" srcId="{0BFC3928-7473-3B41-8D4C-7412191944C2}" destId="{CF02C7C8-A820-084A-B6E2-E3CB176D7119}" srcOrd="0" destOrd="0" presId="urn:microsoft.com/office/officeart/2005/8/layout/cycle2"/>
    <dgm:cxn modelId="{596FECA8-2415-BE4E-B62F-6C4D3CF0B65A}" type="presOf" srcId="{0CE0154D-FBBE-8A41-A787-E06F99250300}" destId="{F20AFE4E-2F0B-D845-A0EA-4190AAEBA886}" srcOrd="1" destOrd="0" presId="urn:microsoft.com/office/officeart/2005/8/layout/cycle2"/>
    <dgm:cxn modelId="{15291CF6-7CEC-E544-BF87-30F94E596B2B}" type="presOf" srcId="{0BFC3928-7473-3B41-8D4C-7412191944C2}" destId="{4796F3DB-2EFD-8140-830B-70718FC3B37C}" srcOrd="1" destOrd="0" presId="urn:microsoft.com/office/officeart/2005/8/layout/cycle2"/>
    <dgm:cxn modelId="{AFDFE84A-0F3F-264F-A240-A0CB69769543}" type="presOf" srcId="{2CEBF80D-0C48-2A43-BF73-588DA269FE04}" destId="{CFB3DC5D-70DB-9D49-8DBA-935ADFD2DD23}" srcOrd="0" destOrd="0" presId="urn:microsoft.com/office/officeart/2005/8/layout/cycle2"/>
    <dgm:cxn modelId="{929DA81C-B587-E844-8AC3-C7511262B987}" type="presOf" srcId="{2CEBF80D-0C48-2A43-BF73-588DA269FE04}" destId="{173B905F-6999-D24C-94A5-36E6E30F18EA}" srcOrd="1" destOrd="0" presId="urn:microsoft.com/office/officeart/2005/8/layout/cycle2"/>
    <dgm:cxn modelId="{CE9483AE-21C0-6A4F-9816-7041BB494987}" srcId="{230DBCF5-F6B7-394E-A6FA-D3BE1834F1FC}" destId="{BC34CEBF-45EE-8741-94C6-AA73649D14D8}" srcOrd="0" destOrd="0" parTransId="{325C6612-65E3-E547-82D3-7E2C2947A9E6}" sibTransId="{0BFC3928-7473-3B41-8D4C-7412191944C2}"/>
    <dgm:cxn modelId="{B6F00A37-339A-B24D-9B8F-CDA401041225}" srcId="{230DBCF5-F6B7-394E-A6FA-D3BE1834F1FC}" destId="{0BAD6FA3-06E1-6D40-B641-1CF8AD15E1C3}" srcOrd="2" destOrd="0" parTransId="{569B6311-FF8A-3E42-8701-55C1296E5111}" sibTransId="{0CE0154D-FBBE-8A41-A787-E06F99250300}"/>
    <dgm:cxn modelId="{3AA686EB-5D46-D445-9A24-EFF38613D385}" type="presParOf" srcId="{F981C49B-BFC5-B84C-83EB-32CDB5AE39D6}" destId="{FA44D705-228B-9B4E-929C-2561F3E86FAD}" srcOrd="0" destOrd="0" presId="urn:microsoft.com/office/officeart/2005/8/layout/cycle2"/>
    <dgm:cxn modelId="{96CD2B08-1A21-BC43-BB7D-57E7DFB19FCF}" type="presParOf" srcId="{F981C49B-BFC5-B84C-83EB-32CDB5AE39D6}" destId="{CF02C7C8-A820-084A-B6E2-E3CB176D7119}" srcOrd="1" destOrd="0" presId="urn:microsoft.com/office/officeart/2005/8/layout/cycle2"/>
    <dgm:cxn modelId="{26C47850-A011-754C-9A26-ECDBD3EBC731}" type="presParOf" srcId="{CF02C7C8-A820-084A-B6E2-E3CB176D7119}" destId="{4796F3DB-2EFD-8140-830B-70718FC3B37C}" srcOrd="0" destOrd="0" presId="urn:microsoft.com/office/officeart/2005/8/layout/cycle2"/>
    <dgm:cxn modelId="{758A81ED-EA64-1342-AC16-3079225A7948}" type="presParOf" srcId="{F981C49B-BFC5-B84C-83EB-32CDB5AE39D6}" destId="{9D4FEBDE-3A8E-1742-B3C2-EA7A41F43F0A}" srcOrd="2" destOrd="0" presId="urn:microsoft.com/office/officeart/2005/8/layout/cycle2"/>
    <dgm:cxn modelId="{FE3AAC4A-7445-9941-A329-FB3CC06A96DA}" type="presParOf" srcId="{F981C49B-BFC5-B84C-83EB-32CDB5AE39D6}" destId="{CFB3DC5D-70DB-9D49-8DBA-935ADFD2DD23}" srcOrd="3" destOrd="0" presId="urn:microsoft.com/office/officeart/2005/8/layout/cycle2"/>
    <dgm:cxn modelId="{B6EAC5F9-FB47-DE40-B58E-613E6B2D5EAC}" type="presParOf" srcId="{CFB3DC5D-70DB-9D49-8DBA-935ADFD2DD23}" destId="{173B905F-6999-D24C-94A5-36E6E30F18EA}" srcOrd="0" destOrd="0" presId="urn:microsoft.com/office/officeart/2005/8/layout/cycle2"/>
    <dgm:cxn modelId="{F32D00D0-D64C-0543-87D3-FB9FAD40869E}" type="presParOf" srcId="{F981C49B-BFC5-B84C-83EB-32CDB5AE39D6}" destId="{616DD0F5-604A-7F43-A238-D271332DF1B7}" srcOrd="4" destOrd="0" presId="urn:microsoft.com/office/officeart/2005/8/layout/cycle2"/>
    <dgm:cxn modelId="{E3ADCD71-382F-EA43-A746-2672DFD33F34}" type="presParOf" srcId="{F981C49B-BFC5-B84C-83EB-32CDB5AE39D6}" destId="{55691231-F94A-794E-BEEB-DC83430B9BF3}" srcOrd="5" destOrd="0" presId="urn:microsoft.com/office/officeart/2005/8/layout/cycle2"/>
    <dgm:cxn modelId="{4B631700-65D6-3C41-94C5-C8D6F44CA69E}" type="presParOf" srcId="{55691231-F94A-794E-BEEB-DC83430B9BF3}" destId="{F20AFE4E-2F0B-D845-A0EA-4190AAEBA88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A56A9EE-6782-6A4A-8DE6-D0F795C469D9}" type="doc">
      <dgm:prSet loTypeId="urn:microsoft.com/office/officeart/2005/8/layout/lProcess3" loCatId="process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s-ES_tradnl"/>
        </a:p>
      </dgm:t>
    </dgm:pt>
    <dgm:pt modelId="{0217CDAE-97BF-BE4E-94B0-89530203F1C1}">
      <dgm:prSet/>
      <dgm:spPr/>
      <dgm:t>
        <a:bodyPr/>
        <a:lstStyle/>
        <a:p>
          <a:pPr rtl="0"/>
          <a:r>
            <a:rPr lang="es-ES_tradnl" dirty="0"/>
            <a:t>Cristo en su actividad mesiánica se acercó al sufrimiento humano tanto en el  del cuerpo como al del alma</a:t>
          </a:r>
        </a:p>
      </dgm:t>
    </dgm:pt>
    <dgm:pt modelId="{A215EBAF-AE99-E740-9EBB-3ADBF01038F2}" type="parTrans" cxnId="{948D544D-D3B1-C742-B110-AB04AA5475A3}">
      <dgm:prSet/>
      <dgm:spPr/>
      <dgm:t>
        <a:bodyPr/>
        <a:lstStyle/>
        <a:p>
          <a:endParaRPr lang="es-ES_tradnl"/>
        </a:p>
      </dgm:t>
    </dgm:pt>
    <dgm:pt modelId="{C9789713-5029-574E-B20B-F08096273CA3}" type="sibTrans" cxnId="{948D544D-D3B1-C742-B110-AB04AA5475A3}">
      <dgm:prSet/>
      <dgm:spPr/>
      <dgm:t>
        <a:bodyPr/>
        <a:lstStyle/>
        <a:p>
          <a:endParaRPr lang="es-ES_tradnl"/>
        </a:p>
      </dgm:t>
    </dgm:pt>
    <dgm:pt modelId="{3A4277FF-CF99-7A4D-95FA-8391239FB6AD}">
      <dgm:prSet/>
      <dgm:spPr/>
      <dgm:t>
        <a:bodyPr/>
        <a:lstStyle/>
        <a:p>
          <a:pPr rtl="0"/>
          <a:r>
            <a:rPr lang="es-ES_tradnl" dirty="0"/>
            <a:t>Puso como centro las bienaventuranzas</a:t>
          </a:r>
        </a:p>
      </dgm:t>
    </dgm:pt>
    <dgm:pt modelId="{21357753-2B17-D443-95BD-993012D84C07}" type="parTrans" cxnId="{BBBEAE35-BCE9-DF42-8214-C65726A99EDF}">
      <dgm:prSet/>
      <dgm:spPr/>
      <dgm:t>
        <a:bodyPr/>
        <a:lstStyle/>
        <a:p>
          <a:endParaRPr lang="es-ES_tradnl"/>
        </a:p>
      </dgm:t>
    </dgm:pt>
    <dgm:pt modelId="{83B41FE2-8F2E-5146-9C56-DA5821F7F5EA}" type="sibTrans" cxnId="{BBBEAE35-BCE9-DF42-8214-C65726A99EDF}">
      <dgm:prSet/>
      <dgm:spPr/>
      <dgm:t>
        <a:bodyPr/>
        <a:lstStyle/>
        <a:p>
          <a:endParaRPr lang="es-ES_tradnl"/>
        </a:p>
      </dgm:t>
    </dgm:pt>
    <dgm:pt modelId="{1699C871-5968-DF4E-89B5-7010BCA68B7E}" type="pres">
      <dgm:prSet presAssocID="{BA56A9EE-6782-6A4A-8DE6-D0F795C469D9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C48E0CF8-AEC5-2747-9599-CF53A6D607BA}" type="pres">
      <dgm:prSet presAssocID="{0217CDAE-97BF-BE4E-94B0-89530203F1C1}" presName="horFlow" presStyleCnt="0"/>
      <dgm:spPr/>
    </dgm:pt>
    <dgm:pt modelId="{CFE29E20-A522-A440-BD55-CBC842372EE7}" type="pres">
      <dgm:prSet presAssocID="{0217CDAE-97BF-BE4E-94B0-89530203F1C1}" presName="bigChev" presStyleLbl="node1" presStyleIdx="0" presStyleCnt="2"/>
      <dgm:spPr/>
    </dgm:pt>
    <dgm:pt modelId="{696EA14C-3962-C049-BB19-BBE873E8D97F}" type="pres">
      <dgm:prSet presAssocID="{0217CDAE-97BF-BE4E-94B0-89530203F1C1}" presName="vSp" presStyleCnt="0"/>
      <dgm:spPr/>
    </dgm:pt>
    <dgm:pt modelId="{F49C0ED5-96A1-3040-BEED-AC61DCBEE36B}" type="pres">
      <dgm:prSet presAssocID="{3A4277FF-CF99-7A4D-95FA-8391239FB6AD}" presName="horFlow" presStyleCnt="0"/>
      <dgm:spPr/>
    </dgm:pt>
    <dgm:pt modelId="{EF5E9C8E-3440-B746-AB53-76409192EA49}" type="pres">
      <dgm:prSet presAssocID="{3A4277FF-CF99-7A4D-95FA-8391239FB6AD}" presName="bigChev" presStyleLbl="node1" presStyleIdx="1" presStyleCnt="2"/>
      <dgm:spPr/>
    </dgm:pt>
  </dgm:ptLst>
  <dgm:cxnLst>
    <dgm:cxn modelId="{CC45461D-3FC1-1F41-85BD-CACB1346E2F4}" type="presOf" srcId="{3A4277FF-CF99-7A4D-95FA-8391239FB6AD}" destId="{EF5E9C8E-3440-B746-AB53-76409192EA49}" srcOrd="0" destOrd="0" presId="urn:microsoft.com/office/officeart/2005/8/layout/lProcess3"/>
    <dgm:cxn modelId="{FB3CB5DD-51FD-5E47-999F-D431E6FCB60E}" type="presOf" srcId="{BA56A9EE-6782-6A4A-8DE6-D0F795C469D9}" destId="{1699C871-5968-DF4E-89B5-7010BCA68B7E}" srcOrd="0" destOrd="0" presId="urn:microsoft.com/office/officeart/2005/8/layout/lProcess3"/>
    <dgm:cxn modelId="{BBBEAE35-BCE9-DF42-8214-C65726A99EDF}" srcId="{BA56A9EE-6782-6A4A-8DE6-D0F795C469D9}" destId="{3A4277FF-CF99-7A4D-95FA-8391239FB6AD}" srcOrd="1" destOrd="0" parTransId="{21357753-2B17-D443-95BD-993012D84C07}" sibTransId="{83B41FE2-8F2E-5146-9C56-DA5821F7F5EA}"/>
    <dgm:cxn modelId="{B8123DA5-7504-9E47-AA22-40CA88EDD535}" type="presOf" srcId="{0217CDAE-97BF-BE4E-94B0-89530203F1C1}" destId="{CFE29E20-A522-A440-BD55-CBC842372EE7}" srcOrd="0" destOrd="0" presId="urn:microsoft.com/office/officeart/2005/8/layout/lProcess3"/>
    <dgm:cxn modelId="{948D544D-D3B1-C742-B110-AB04AA5475A3}" srcId="{BA56A9EE-6782-6A4A-8DE6-D0F795C469D9}" destId="{0217CDAE-97BF-BE4E-94B0-89530203F1C1}" srcOrd="0" destOrd="0" parTransId="{A215EBAF-AE99-E740-9EBB-3ADBF01038F2}" sibTransId="{C9789713-5029-574E-B20B-F08096273CA3}"/>
    <dgm:cxn modelId="{74270A60-FF83-8D48-806D-698F0EACA79B}" type="presParOf" srcId="{1699C871-5968-DF4E-89B5-7010BCA68B7E}" destId="{C48E0CF8-AEC5-2747-9599-CF53A6D607BA}" srcOrd="0" destOrd="0" presId="urn:microsoft.com/office/officeart/2005/8/layout/lProcess3"/>
    <dgm:cxn modelId="{FD3C7A55-E0D9-844A-92E8-1FA3E1358971}" type="presParOf" srcId="{C48E0CF8-AEC5-2747-9599-CF53A6D607BA}" destId="{CFE29E20-A522-A440-BD55-CBC842372EE7}" srcOrd="0" destOrd="0" presId="urn:microsoft.com/office/officeart/2005/8/layout/lProcess3"/>
    <dgm:cxn modelId="{8EBB8066-CB38-0048-A514-02E8F1FE2008}" type="presParOf" srcId="{1699C871-5968-DF4E-89B5-7010BCA68B7E}" destId="{696EA14C-3962-C049-BB19-BBE873E8D97F}" srcOrd="1" destOrd="0" presId="urn:microsoft.com/office/officeart/2005/8/layout/lProcess3"/>
    <dgm:cxn modelId="{4DF82BEC-AF8F-BA4E-B30F-EF4C63FFAE5E}" type="presParOf" srcId="{1699C871-5968-DF4E-89B5-7010BCA68B7E}" destId="{F49C0ED5-96A1-3040-BEED-AC61DCBEE36B}" srcOrd="2" destOrd="0" presId="urn:microsoft.com/office/officeart/2005/8/layout/lProcess3"/>
    <dgm:cxn modelId="{DA5FB994-1F22-8346-8068-4007E006AD32}" type="presParOf" srcId="{F49C0ED5-96A1-3040-BEED-AC61DCBEE36B}" destId="{EF5E9C8E-3440-B746-AB53-76409192EA4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2358F71-B944-374D-835A-4FB7D6D1B82B}" type="doc">
      <dgm:prSet loTypeId="urn:microsoft.com/office/officeart/2005/8/layout/process4" loCatId="process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s-ES_tradnl"/>
        </a:p>
      </dgm:t>
    </dgm:pt>
    <dgm:pt modelId="{B89A99C8-83C9-1E41-9DFA-E06F8916632C}">
      <dgm:prSet/>
      <dgm:spPr/>
      <dgm:t>
        <a:bodyPr/>
        <a:lstStyle/>
        <a:p>
          <a:pPr rtl="0"/>
          <a:r>
            <a:rPr lang="es-ES_tradnl" dirty="0"/>
            <a:t>Cristo  se acercó al mundo del sufrimiento porque lo asumió en todas sus formas, hasta la muerte, para alcanzar la salvación del hombre</a:t>
          </a:r>
        </a:p>
      </dgm:t>
    </dgm:pt>
    <dgm:pt modelId="{C1C87E29-82BF-E740-870F-C0BEE58BB4F6}" type="parTrans" cxnId="{FEE23FDF-E347-E647-9146-34E3758FE02D}">
      <dgm:prSet/>
      <dgm:spPr/>
      <dgm:t>
        <a:bodyPr/>
        <a:lstStyle/>
        <a:p>
          <a:endParaRPr lang="es-ES_tradnl"/>
        </a:p>
      </dgm:t>
    </dgm:pt>
    <dgm:pt modelId="{0CD4EE00-8286-DA42-8969-02B2B858C20E}" type="sibTrans" cxnId="{FEE23FDF-E347-E647-9146-34E3758FE02D}">
      <dgm:prSet/>
      <dgm:spPr/>
      <dgm:t>
        <a:bodyPr/>
        <a:lstStyle/>
        <a:p>
          <a:endParaRPr lang="es-ES_tradnl"/>
        </a:p>
      </dgm:t>
    </dgm:pt>
    <dgm:pt modelId="{15E14AE7-5EAD-6444-A809-27DCD4127156}" type="pres">
      <dgm:prSet presAssocID="{D2358F71-B944-374D-835A-4FB7D6D1B82B}" presName="Name0" presStyleCnt="0">
        <dgm:presLayoutVars>
          <dgm:dir/>
          <dgm:animLvl val="lvl"/>
          <dgm:resizeHandles val="exact"/>
        </dgm:presLayoutVars>
      </dgm:prSet>
      <dgm:spPr/>
    </dgm:pt>
    <dgm:pt modelId="{38F11374-6608-B94C-BF86-F590D4CC69FF}" type="pres">
      <dgm:prSet presAssocID="{B89A99C8-83C9-1E41-9DFA-E06F8916632C}" presName="boxAndChildren" presStyleCnt="0"/>
      <dgm:spPr/>
    </dgm:pt>
    <dgm:pt modelId="{FABCE615-03D9-ED41-A1E5-2D3D940425D6}" type="pres">
      <dgm:prSet presAssocID="{B89A99C8-83C9-1E41-9DFA-E06F8916632C}" presName="parentTextBox" presStyleLbl="node1" presStyleIdx="0" presStyleCnt="1"/>
      <dgm:spPr/>
    </dgm:pt>
  </dgm:ptLst>
  <dgm:cxnLst>
    <dgm:cxn modelId="{12AE268C-C491-F94D-B479-9CFA0E0C6F01}" type="presOf" srcId="{B89A99C8-83C9-1E41-9DFA-E06F8916632C}" destId="{FABCE615-03D9-ED41-A1E5-2D3D940425D6}" srcOrd="0" destOrd="0" presId="urn:microsoft.com/office/officeart/2005/8/layout/process4"/>
    <dgm:cxn modelId="{26EE91FD-0D54-ED4C-83F2-6BF946C697E4}" type="presOf" srcId="{D2358F71-B944-374D-835A-4FB7D6D1B82B}" destId="{15E14AE7-5EAD-6444-A809-27DCD4127156}" srcOrd="0" destOrd="0" presId="urn:microsoft.com/office/officeart/2005/8/layout/process4"/>
    <dgm:cxn modelId="{FEE23FDF-E347-E647-9146-34E3758FE02D}" srcId="{D2358F71-B944-374D-835A-4FB7D6D1B82B}" destId="{B89A99C8-83C9-1E41-9DFA-E06F8916632C}" srcOrd="0" destOrd="0" parTransId="{C1C87E29-82BF-E740-870F-C0BEE58BB4F6}" sibTransId="{0CD4EE00-8286-DA42-8969-02B2B858C20E}"/>
    <dgm:cxn modelId="{81E19E76-F268-4349-9701-E7CF29EAA553}" type="presParOf" srcId="{15E14AE7-5EAD-6444-A809-27DCD4127156}" destId="{38F11374-6608-B94C-BF86-F590D4CC69FF}" srcOrd="0" destOrd="0" presId="urn:microsoft.com/office/officeart/2005/8/layout/process4"/>
    <dgm:cxn modelId="{EC8BA530-2DF5-044A-9CFD-848474FF344A}" type="presParOf" srcId="{38F11374-6608-B94C-BF86-F590D4CC69FF}" destId="{FABCE615-03D9-ED41-A1E5-2D3D940425D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FECA371-A757-C04F-8485-43CB09B113D8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7FCCD5F5-6DB6-254B-B65E-ECB0E60A7F04}">
      <dgm:prSet/>
      <dgm:spPr/>
      <dgm:t>
        <a:bodyPr/>
        <a:lstStyle/>
        <a:p>
          <a:pPr rtl="0"/>
          <a:r>
            <a:rPr lang="es-ES_tradnl" dirty="0"/>
            <a:t>¿Por qué muere en la Cruz? Por Amor que crea el bien </a:t>
          </a:r>
        </a:p>
      </dgm:t>
    </dgm:pt>
    <dgm:pt modelId="{81A47709-0811-094D-82AD-DCEA15A10909}" type="parTrans" cxnId="{37651737-013F-9946-BA31-FB75CC10FDC9}">
      <dgm:prSet/>
      <dgm:spPr/>
      <dgm:t>
        <a:bodyPr/>
        <a:lstStyle/>
        <a:p>
          <a:endParaRPr lang="es-ES_tradnl"/>
        </a:p>
      </dgm:t>
    </dgm:pt>
    <dgm:pt modelId="{BE31F430-FA28-0D41-BE3B-6554C447E275}" type="sibTrans" cxnId="{37651737-013F-9946-BA31-FB75CC10FDC9}">
      <dgm:prSet/>
      <dgm:spPr/>
      <dgm:t>
        <a:bodyPr/>
        <a:lstStyle/>
        <a:p>
          <a:endParaRPr lang="es-ES_tradnl"/>
        </a:p>
      </dgm:t>
    </dgm:pt>
    <dgm:pt modelId="{93EA74E6-7F8A-9840-A69D-C6FA9591BEAC}">
      <dgm:prSet/>
      <dgm:spPr/>
      <dgm:t>
        <a:bodyPr/>
        <a:lstStyle/>
        <a:p>
          <a:pPr rtl="0"/>
          <a:r>
            <a:rPr lang="es-ES_tradnl" dirty="0"/>
            <a:t>Asume el sufrimiento, y siendo inocente, lo asume de todos los hombres para borrar los pecados</a:t>
          </a:r>
        </a:p>
      </dgm:t>
    </dgm:pt>
    <dgm:pt modelId="{0960B1E9-B585-044D-8CE4-CB8D7801170F}" type="parTrans" cxnId="{96A405D0-919F-3342-9367-25E9FA22C06B}">
      <dgm:prSet/>
      <dgm:spPr/>
      <dgm:t>
        <a:bodyPr/>
        <a:lstStyle/>
        <a:p>
          <a:endParaRPr lang="es-ES_tradnl"/>
        </a:p>
      </dgm:t>
    </dgm:pt>
    <dgm:pt modelId="{04672287-BD1F-9F4F-AF0E-EDC88A9CD2CD}" type="sibTrans" cxnId="{96A405D0-919F-3342-9367-25E9FA22C06B}">
      <dgm:prSet/>
      <dgm:spPr/>
      <dgm:t>
        <a:bodyPr/>
        <a:lstStyle/>
        <a:p>
          <a:endParaRPr lang="es-ES_tradnl"/>
        </a:p>
      </dgm:t>
    </dgm:pt>
    <dgm:pt modelId="{74743708-BF96-CA48-A45F-8B645F103A43}" type="pres">
      <dgm:prSet presAssocID="{2FECA371-A757-C04F-8485-43CB09B113D8}" presName="Name0" presStyleCnt="0">
        <dgm:presLayoutVars>
          <dgm:dir/>
          <dgm:resizeHandles val="exact"/>
        </dgm:presLayoutVars>
      </dgm:prSet>
      <dgm:spPr/>
    </dgm:pt>
    <dgm:pt modelId="{A1D54F1F-C5A4-FC40-AB2C-7EFEE20401CE}" type="pres">
      <dgm:prSet presAssocID="{7FCCD5F5-6DB6-254B-B65E-ECB0E60A7F04}" presName="node" presStyleLbl="node1" presStyleIdx="0" presStyleCnt="2">
        <dgm:presLayoutVars>
          <dgm:bulletEnabled val="1"/>
        </dgm:presLayoutVars>
      </dgm:prSet>
      <dgm:spPr/>
    </dgm:pt>
    <dgm:pt modelId="{31D1DA5D-7AF5-5440-9638-1567A0173AF6}" type="pres">
      <dgm:prSet presAssocID="{BE31F430-FA28-0D41-BE3B-6554C447E275}" presName="sibTrans" presStyleCnt="0"/>
      <dgm:spPr/>
    </dgm:pt>
    <dgm:pt modelId="{26914B73-B8EE-C54A-A661-C8BC0410AF97}" type="pres">
      <dgm:prSet presAssocID="{93EA74E6-7F8A-9840-A69D-C6FA9591BEAC}" presName="node" presStyleLbl="node1" presStyleIdx="1" presStyleCnt="2">
        <dgm:presLayoutVars>
          <dgm:bulletEnabled val="1"/>
        </dgm:presLayoutVars>
      </dgm:prSet>
      <dgm:spPr/>
    </dgm:pt>
  </dgm:ptLst>
  <dgm:cxnLst>
    <dgm:cxn modelId="{B23F0E12-32BC-1945-915E-DCDD70B9F7C9}" type="presOf" srcId="{7FCCD5F5-6DB6-254B-B65E-ECB0E60A7F04}" destId="{A1D54F1F-C5A4-FC40-AB2C-7EFEE20401CE}" srcOrd="0" destOrd="0" presId="urn:microsoft.com/office/officeart/2005/8/layout/hList6"/>
    <dgm:cxn modelId="{CE3142AB-82F8-9C4D-9C3B-AF5FD3426538}" type="presOf" srcId="{93EA74E6-7F8A-9840-A69D-C6FA9591BEAC}" destId="{26914B73-B8EE-C54A-A661-C8BC0410AF97}" srcOrd="0" destOrd="0" presId="urn:microsoft.com/office/officeart/2005/8/layout/hList6"/>
    <dgm:cxn modelId="{37651737-013F-9946-BA31-FB75CC10FDC9}" srcId="{2FECA371-A757-C04F-8485-43CB09B113D8}" destId="{7FCCD5F5-6DB6-254B-B65E-ECB0E60A7F04}" srcOrd="0" destOrd="0" parTransId="{81A47709-0811-094D-82AD-DCEA15A10909}" sibTransId="{BE31F430-FA28-0D41-BE3B-6554C447E275}"/>
    <dgm:cxn modelId="{96A405D0-919F-3342-9367-25E9FA22C06B}" srcId="{2FECA371-A757-C04F-8485-43CB09B113D8}" destId="{93EA74E6-7F8A-9840-A69D-C6FA9591BEAC}" srcOrd="1" destOrd="0" parTransId="{0960B1E9-B585-044D-8CE4-CB8D7801170F}" sibTransId="{04672287-BD1F-9F4F-AF0E-EDC88A9CD2CD}"/>
    <dgm:cxn modelId="{CADDD5C5-AE55-AE44-86C6-4EB2E740C5C2}" type="presOf" srcId="{2FECA371-A757-C04F-8485-43CB09B113D8}" destId="{74743708-BF96-CA48-A45F-8B645F103A43}" srcOrd="0" destOrd="0" presId="urn:microsoft.com/office/officeart/2005/8/layout/hList6"/>
    <dgm:cxn modelId="{9E2CD563-73F1-8F4A-B91A-A9EB5E1C874B}" type="presParOf" srcId="{74743708-BF96-CA48-A45F-8B645F103A43}" destId="{A1D54F1F-C5A4-FC40-AB2C-7EFEE20401CE}" srcOrd="0" destOrd="0" presId="urn:microsoft.com/office/officeart/2005/8/layout/hList6"/>
    <dgm:cxn modelId="{C5F38DF5-2DE3-CF40-88E0-062262434E16}" type="presParOf" srcId="{74743708-BF96-CA48-A45F-8B645F103A43}" destId="{31D1DA5D-7AF5-5440-9638-1567A0173AF6}" srcOrd="1" destOrd="0" presId="urn:microsoft.com/office/officeart/2005/8/layout/hList6"/>
    <dgm:cxn modelId="{00467C24-7429-E547-9AEF-48057C503CAA}" type="presParOf" srcId="{74743708-BF96-CA48-A45F-8B645F103A43}" destId="{26914B73-B8EE-C54A-A661-C8BC0410AF97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BBB120-161B-EA4F-BEDF-FAD22A6188E6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0AEC448A-9BC0-9E4B-8254-68DD77CB1981}">
      <dgm:prSet custT="1"/>
      <dgm:spPr/>
      <dgm:t>
        <a:bodyPr/>
        <a:lstStyle/>
        <a:p>
          <a:pPr rtl="0"/>
          <a:r>
            <a:rPr lang="es-ES_tradnl" sz="1400" dirty="0"/>
            <a:t>Acompaña al hombre a lo largo y ancho de la geografía</a:t>
          </a:r>
        </a:p>
      </dgm:t>
    </dgm:pt>
    <dgm:pt modelId="{D286BA71-C5C8-684F-8CA0-3C463E078B91}" type="parTrans" cxnId="{E3976986-A90F-454D-9995-F8175CB0482E}">
      <dgm:prSet/>
      <dgm:spPr/>
      <dgm:t>
        <a:bodyPr/>
        <a:lstStyle/>
        <a:p>
          <a:endParaRPr lang="es-ES_tradnl"/>
        </a:p>
      </dgm:t>
    </dgm:pt>
    <dgm:pt modelId="{CD668B91-DFF5-B143-A177-BD7BB19A1CD5}" type="sibTrans" cxnId="{E3976986-A90F-454D-9995-F8175CB0482E}">
      <dgm:prSet/>
      <dgm:spPr/>
      <dgm:t>
        <a:bodyPr/>
        <a:lstStyle/>
        <a:p>
          <a:endParaRPr lang="es-ES_tradnl"/>
        </a:p>
      </dgm:t>
    </dgm:pt>
    <dgm:pt modelId="{18F81A0E-56D3-104F-A120-9D57E013CB6F}">
      <dgm:prSet custT="1"/>
      <dgm:spPr/>
      <dgm:t>
        <a:bodyPr/>
        <a:lstStyle/>
        <a:p>
          <a:pPr rtl="0"/>
          <a:r>
            <a:rPr lang="es-ES_tradnl" sz="1400" dirty="0"/>
            <a:t>Es esencial a la naturaleza humana, inseparable de la existencia terrena del hombre.</a:t>
          </a:r>
        </a:p>
      </dgm:t>
    </dgm:pt>
    <dgm:pt modelId="{5EEBEE4F-8CEA-A747-A052-6C05E7602178}" type="parTrans" cxnId="{98B36E3E-538D-C643-A9A0-CB70E8151850}">
      <dgm:prSet/>
      <dgm:spPr/>
      <dgm:t>
        <a:bodyPr/>
        <a:lstStyle/>
        <a:p>
          <a:endParaRPr lang="es-ES_tradnl"/>
        </a:p>
      </dgm:t>
    </dgm:pt>
    <dgm:pt modelId="{3894346D-AA88-1C4D-B1A1-685EAE9AC2EF}" type="sibTrans" cxnId="{98B36E3E-538D-C643-A9A0-CB70E8151850}">
      <dgm:prSet/>
      <dgm:spPr/>
      <dgm:t>
        <a:bodyPr/>
        <a:lstStyle/>
        <a:p>
          <a:endParaRPr lang="es-ES_tradnl"/>
        </a:p>
      </dgm:t>
    </dgm:pt>
    <dgm:pt modelId="{AD9ECB7E-C370-9C44-B003-8BE4D6CAE74B}">
      <dgm:prSet custT="1"/>
      <dgm:spPr/>
      <dgm:t>
        <a:bodyPr/>
        <a:lstStyle/>
        <a:p>
          <a:pPr rtl="0"/>
          <a:r>
            <a:rPr lang="es-ES_tradnl" sz="1400" dirty="0"/>
            <a:t>Unida a la Redención porque esta se ha realizado mediante la Cruz</a:t>
          </a:r>
        </a:p>
      </dgm:t>
    </dgm:pt>
    <dgm:pt modelId="{22838C23-35BD-A940-8023-21340AC10A71}" type="parTrans" cxnId="{33949E95-B9AA-4B46-ABE1-A29F3FF88902}">
      <dgm:prSet/>
      <dgm:spPr/>
      <dgm:t>
        <a:bodyPr/>
        <a:lstStyle/>
        <a:p>
          <a:endParaRPr lang="es-ES_tradnl"/>
        </a:p>
      </dgm:t>
    </dgm:pt>
    <dgm:pt modelId="{666B6078-D7F8-7E44-93B8-FC42CEF93D4F}" type="sibTrans" cxnId="{33949E95-B9AA-4B46-ABE1-A29F3FF88902}">
      <dgm:prSet/>
      <dgm:spPr/>
      <dgm:t>
        <a:bodyPr/>
        <a:lstStyle/>
        <a:p>
          <a:endParaRPr lang="es-ES_tradnl"/>
        </a:p>
      </dgm:t>
    </dgm:pt>
    <dgm:pt modelId="{681F8123-7B73-F84F-8BFB-81A0A64A69D4}" type="pres">
      <dgm:prSet presAssocID="{E9BBB120-161B-EA4F-BEDF-FAD22A6188E6}" presName="Name0" presStyleCnt="0">
        <dgm:presLayoutVars>
          <dgm:dir/>
          <dgm:resizeHandles val="exact"/>
        </dgm:presLayoutVars>
      </dgm:prSet>
      <dgm:spPr/>
    </dgm:pt>
    <dgm:pt modelId="{E06CCFCA-DD0C-F04B-AD90-C933D0B7BCEB}" type="pres">
      <dgm:prSet presAssocID="{0AEC448A-9BC0-9E4B-8254-68DD77CB1981}" presName="node" presStyleLbl="node1" presStyleIdx="0" presStyleCnt="3">
        <dgm:presLayoutVars>
          <dgm:bulletEnabled val="1"/>
        </dgm:presLayoutVars>
      </dgm:prSet>
      <dgm:spPr/>
    </dgm:pt>
    <dgm:pt modelId="{CC012D85-1679-D745-B0B7-03DA9FEB130D}" type="pres">
      <dgm:prSet presAssocID="{CD668B91-DFF5-B143-A177-BD7BB19A1CD5}" presName="sibTrans" presStyleCnt="0"/>
      <dgm:spPr/>
    </dgm:pt>
    <dgm:pt modelId="{7FE00C78-45BF-1147-A186-FADCD8BE1423}" type="pres">
      <dgm:prSet presAssocID="{18F81A0E-56D3-104F-A120-9D57E013CB6F}" presName="node" presStyleLbl="node1" presStyleIdx="1" presStyleCnt="3">
        <dgm:presLayoutVars>
          <dgm:bulletEnabled val="1"/>
        </dgm:presLayoutVars>
      </dgm:prSet>
      <dgm:spPr/>
    </dgm:pt>
    <dgm:pt modelId="{B6038FE3-FDEB-F348-9FE7-7928D04E4886}" type="pres">
      <dgm:prSet presAssocID="{3894346D-AA88-1C4D-B1A1-685EAE9AC2EF}" presName="sibTrans" presStyleCnt="0"/>
      <dgm:spPr/>
    </dgm:pt>
    <dgm:pt modelId="{F9C1A3F5-F5DB-E545-9DED-2E6256E2A458}" type="pres">
      <dgm:prSet presAssocID="{AD9ECB7E-C370-9C44-B003-8BE4D6CAE74B}" presName="node" presStyleLbl="node1" presStyleIdx="2" presStyleCnt="3">
        <dgm:presLayoutVars>
          <dgm:bulletEnabled val="1"/>
        </dgm:presLayoutVars>
      </dgm:prSet>
      <dgm:spPr/>
    </dgm:pt>
  </dgm:ptLst>
  <dgm:cxnLst>
    <dgm:cxn modelId="{23C910F4-BBD0-EA4A-8F30-AC0C634848F4}" type="presOf" srcId="{E9BBB120-161B-EA4F-BEDF-FAD22A6188E6}" destId="{681F8123-7B73-F84F-8BFB-81A0A64A69D4}" srcOrd="0" destOrd="0" presId="urn:microsoft.com/office/officeart/2005/8/layout/hList6"/>
    <dgm:cxn modelId="{32C7374B-C82A-BE47-B01E-FBF5752FB15E}" type="presOf" srcId="{0AEC448A-9BC0-9E4B-8254-68DD77CB1981}" destId="{E06CCFCA-DD0C-F04B-AD90-C933D0B7BCEB}" srcOrd="0" destOrd="0" presId="urn:microsoft.com/office/officeart/2005/8/layout/hList6"/>
    <dgm:cxn modelId="{E3976986-A90F-454D-9995-F8175CB0482E}" srcId="{E9BBB120-161B-EA4F-BEDF-FAD22A6188E6}" destId="{0AEC448A-9BC0-9E4B-8254-68DD77CB1981}" srcOrd="0" destOrd="0" parTransId="{D286BA71-C5C8-684F-8CA0-3C463E078B91}" sibTransId="{CD668B91-DFF5-B143-A177-BD7BB19A1CD5}"/>
    <dgm:cxn modelId="{B1B99AEF-03FE-E341-B5CF-2DEE72DCE04D}" type="presOf" srcId="{18F81A0E-56D3-104F-A120-9D57E013CB6F}" destId="{7FE00C78-45BF-1147-A186-FADCD8BE1423}" srcOrd="0" destOrd="0" presId="urn:microsoft.com/office/officeart/2005/8/layout/hList6"/>
    <dgm:cxn modelId="{98B36E3E-538D-C643-A9A0-CB70E8151850}" srcId="{E9BBB120-161B-EA4F-BEDF-FAD22A6188E6}" destId="{18F81A0E-56D3-104F-A120-9D57E013CB6F}" srcOrd="1" destOrd="0" parTransId="{5EEBEE4F-8CEA-A747-A052-6C05E7602178}" sibTransId="{3894346D-AA88-1C4D-B1A1-685EAE9AC2EF}"/>
    <dgm:cxn modelId="{9417E181-8D48-924F-BC5F-B54E2E2B9A18}" type="presOf" srcId="{AD9ECB7E-C370-9C44-B003-8BE4D6CAE74B}" destId="{F9C1A3F5-F5DB-E545-9DED-2E6256E2A458}" srcOrd="0" destOrd="0" presId="urn:microsoft.com/office/officeart/2005/8/layout/hList6"/>
    <dgm:cxn modelId="{33949E95-B9AA-4B46-ABE1-A29F3FF88902}" srcId="{E9BBB120-161B-EA4F-BEDF-FAD22A6188E6}" destId="{AD9ECB7E-C370-9C44-B003-8BE4D6CAE74B}" srcOrd="2" destOrd="0" parTransId="{22838C23-35BD-A940-8023-21340AC10A71}" sibTransId="{666B6078-D7F8-7E44-93B8-FC42CEF93D4F}"/>
    <dgm:cxn modelId="{6744CCA9-DDEC-164A-8E41-7F7F4391ADD7}" type="presParOf" srcId="{681F8123-7B73-F84F-8BFB-81A0A64A69D4}" destId="{E06CCFCA-DD0C-F04B-AD90-C933D0B7BCEB}" srcOrd="0" destOrd="0" presId="urn:microsoft.com/office/officeart/2005/8/layout/hList6"/>
    <dgm:cxn modelId="{B0CAC42C-28DB-FC41-AAEA-A301580E2FFB}" type="presParOf" srcId="{681F8123-7B73-F84F-8BFB-81A0A64A69D4}" destId="{CC012D85-1679-D745-B0B7-03DA9FEB130D}" srcOrd="1" destOrd="0" presId="urn:microsoft.com/office/officeart/2005/8/layout/hList6"/>
    <dgm:cxn modelId="{5DA84ED6-F253-2841-A46A-2D3918E114F6}" type="presParOf" srcId="{681F8123-7B73-F84F-8BFB-81A0A64A69D4}" destId="{7FE00C78-45BF-1147-A186-FADCD8BE1423}" srcOrd="2" destOrd="0" presId="urn:microsoft.com/office/officeart/2005/8/layout/hList6"/>
    <dgm:cxn modelId="{8035110E-A293-5847-AB22-0D273CF32931}" type="presParOf" srcId="{681F8123-7B73-F84F-8BFB-81A0A64A69D4}" destId="{B6038FE3-FDEB-F348-9FE7-7928D04E4886}" srcOrd="3" destOrd="0" presId="urn:microsoft.com/office/officeart/2005/8/layout/hList6"/>
    <dgm:cxn modelId="{1CA7A775-CAC0-E14C-9806-7CBD5536B15C}" type="presParOf" srcId="{681F8123-7B73-F84F-8BFB-81A0A64A69D4}" destId="{F9C1A3F5-F5DB-E545-9DED-2E6256E2A45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02112B3-7687-0A4E-B4FE-F3E84A52BB3A}" type="doc">
      <dgm:prSet loTypeId="urn:microsoft.com/office/officeart/2005/8/layout/vList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49836127-C522-C349-A19A-D5CFFF7D7E20}">
      <dgm:prSet/>
      <dgm:spPr/>
      <dgm:t>
        <a:bodyPr/>
        <a:lstStyle/>
        <a:p>
          <a:pPr rtl="0"/>
          <a:r>
            <a:rPr lang="es-ES_tradnl" dirty="0"/>
            <a:t>Todo hombre en su sufrimiento puede hacerse partícipe del sufrimiento de Cristo</a:t>
          </a:r>
        </a:p>
      </dgm:t>
    </dgm:pt>
    <dgm:pt modelId="{151BE169-9ABD-E048-B67E-758CFE7A573B}" type="parTrans" cxnId="{E2FB15E9-F11A-F640-943C-E4F25D147620}">
      <dgm:prSet/>
      <dgm:spPr/>
      <dgm:t>
        <a:bodyPr/>
        <a:lstStyle/>
        <a:p>
          <a:endParaRPr lang="es-ES_tradnl"/>
        </a:p>
      </dgm:t>
    </dgm:pt>
    <dgm:pt modelId="{B9575C97-C171-7442-85B8-046F133633A6}" type="sibTrans" cxnId="{E2FB15E9-F11A-F640-943C-E4F25D147620}">
      <dgm:prSet/>
      <dgm:spPr/>
      <dgm:t>
        <a:bodyPr/>
        <a:lstStyle/>
        <a:p>
          <a:endParaRPr lang="es-ES_tradnl"/>
        </a:p>
      </dgm:t>
    </dgm:pt>
    <dgm:pt modelId="{5C085550-EE3B-1846-A487-D851F4543699}">
      <dgm:prSet/>
      <dgm:spPr/>
      <dgm:t>
        <a:bodyPr/>
        <a:lstStyle/>
        <a:p>
          <a:pPr rtl="0"/>
          <a:r>
            <a:rPr lang="es-ES_tradnl" dirty="0"/>
            <a:t>Por este motivo todo hombre tiene su participación en la redención, y está llamado a participar con su sufrimiento </a:t>
          </a:r>
        </a:p>
      </dgm:t>
    </dgm:pt>
    <dgm:pt modelId="{3F2EF7C6-D6E2-3346-B74B-60D207215768}" type="parTrans" cxnId="{ADBC61AE-D632-984D-9136-E69D019C2D35}">
      <dgm:prSet/>
      <dgm:spPr/>
      <dgm:t>
        <a:bodyPr/>
        <a:lstStyle/>
        <a:p>
          <a:endParaRPr lang="es-ES_tradnl"/>
        </a:p>
      </dgm:t>
    </dgm:pt>
    <dgm:pt modelId="{D06F2B46-88EA-5349-9B97-88F7B85A13AA}" type="sibTrans" cxnId="{ADBC61AE-D632-984D-9136-E69D019C2D35}">
      <dgm:prSet/>
      <dgm:spPr/>
      <dgm:t>
        <a:bodyPr/>
        <a:lstStyle/>
        <a:p>
          <a:endParaRPr lang="es-ES_tradnl"/>
        </a:p>
      </dgm:t>
    </dgm:pt>
    <dgm:pt modelId="{FBD97321-D7B7-C24C-97E3-82BEA00E91DD}" type="pres">
      <dgm:prSet presAssocID="{402112B3-7687-0A4E-B4FE-F3E84A52BB3A}" presName="linearFlow" presStyleCnt="0">
        <dgm:presLayoutVars>
          <dgm:dir/>
          <dgm:resizeHandles val="exact"/>
        </dgm:presLayoutVars>
      </dgm:prSet>
      <dgm:spPr/>
    </dgm:pt>
    <dgm:pt modelId="{D1D6C374-B6D6-7049-ACE4-BE48410E46A6}" type="pres">
      <dgm:prSet presAssocID="{49836127-C522-C349-A19A-D5CFFF7D7E20}" presName="composite" presStyleCnt="0"/>
      <dgm:spPr/>
    </dgm:pt>
    <dgm:pt modelId="{A21B27C0-D2A3-2F44-9E53-003176D6283F}" type="pres">
      <dgm:prSet presAssocID="{49836127-C522-C349-A19A-D5CFFF7D7E20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3731165-8348-2C42-9DD5-0CB216BC1867}" type="pres">
      <dgm:prSet presAssocID="{49836127-C522-C349-A19A-D5CFFF7D7E20}" presName="txShp" presStyleLbl="node1" presStyleIdx="0" presStyleCnt="2" custScaleY="188471">
        <dgm:presLayoutVars>
          <dgm:bulletEnabled val="1"/>
        </dgm:presLayoutVars>
      </dgm:prSet>
      <dgm:spPr/>
    </dgm:pt>
    <dgm:pt modelId="{B69E73F8-2DD1-4B4B-A32E-EAC6353EE5B6}" type="pres">
      <dgm:prSet presAssocID="{B9575C97-C171-7442-85B8-046F133633A6}" presName="spacing" presStyleCnt="0"/>
      <dgm:spPr/>
    </dgm:pt>
    <dgm:pt modelId="{DD402C70-C630-B241-9E64-AAAB94A16CE8}" type="pres">
      <dgm:prSet presAssocID="{5C085550-EE3B-1846-A487-D851F4543699}" presName="composite" presStyleCnt="0"/>
      <dgm:spPr/>
    </dgm:pt>
    <dgm:pt modelId="{693BDA19-60F9-8446-BF26-5BA80BBC6931}" type="pres">
      <dgm:prSet presAssocID="{5C085550-EE3B-1846-A487-D851F4543699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4D6A6C5-2564-6640-931D-17A7E0896208}" type="pres">
      <dgm:prSet presAssocID="{5C085550-EE3B-1846-A487-D851F4543699}" presName="txShp" presStyleLbl="node1" presStyleIdx="1" presStyleCnt="2" custScaleY="147621">
        <dgm:presLayoutVars>
          <dgm:bulletEnabled val="1"/>
        </dgm:presLayoutVars>
      </dgm:prSet>
      <dgm:spPr/>
    </dgm:pt>
  </dgm:ptLst>
  <dgm:cxnLst>
    <dgm:cxn modelId="{6DFEBCE1-B85C-874C-A096-6D0A6CFC1825}" type="presOf" srcId="{5C085550-EE3B-1846-A487-D851F4543699}" destId="{D4D6A6C5-2564-6640-931D-17A7E0896208}" srcOrd="0" destOrd="0" presId="urn:microsoft.com/office/officeart/2005/8/layout/vList3"/>
    <dgm:cxn modelId="{01ECA725-26D4-AF4C-9BBE-16C2ACF4B865}" type="presOf" srcId="{402112B3-7687-0A4E-B4FE-F3E84A52BB3A}" destId="{FBD97321-D7B7-C24C-97E3-82BEA00E91DD}" srcOrd="0" destOrd="0" presId="urn:microsoft.com/office/officeart/2005/8/layout/vList3"/>
    <dgm:cxn modelId="{6571F5E3-EEAF-4144-8DE9-03DA48579D31}" type="presOf" srcId="{49836127-C522-C349-A19A-D5CFFF7D7E20}" destId="{23731165-8348-2C42-9DD5-0CB216BC1867}" srcOrd="0" destOrd="0" presId="urn:microsoft.com/office/officeart/2005/8/layout/vList3"/>
    <dgm:cxn modelId="{ADBC61AE-D632-984D-9136-E69D019C2D35}" srcId="{402112B3-7687-0A4E-B4FE-F3E84A52BB3A}" destId="{5C085550-EE3B-1846-A487-D851F4543699}" srcOrd="1" destOrd="0" parTransId="{3F2EF7C6-D6E2-3346-B74B-60D207215768}" sibTransId="{D06F2B46-88EA-5349-9B97-88F7B85A13AA}"/>
    <dgm:cxn modelId="{E2FB15E9-F11A-F640-943C-E4F25D147620}" srcId="{402112B3-7687-0A4E-B4FE-F3E84A52BB3A}" destId="{49836127-C522-C349-A19A-D5CFFF7D7E20}" srcOrd="0" destOrd="0" parTransId="{151BE169-9ABD-E048-B67E-758CFE7A573B}" sibTransId="{B9575C97-C171-7442-85B8-046F133633A6}"/>
    <dgm:cxn modelId="{6594E452-DB15-EA41-AD18-1AA9B11D8556}" type="presParOf" srcId="{FBD97321-D7B7-C24C-97E3-82BEA00E91DD}" destId="{D1D6C374-B6D6-7049-ACE4-BE48410E46A6}" srcOrd="0" destOrd="0" presId="urn:microsoft.com/office/officeart/2005/8/layout/vList3"/>
    <dgm:cxn modelId="{D5B55320-FBC3-4D4E-A895-1F0CF8317014}" type="presParOf" srcId="{D1D6C374-B6D6-7049-ACE4-BE48410E46A6}" destId="{A21B27C0-D2A3-2F44-9E53-003176D6283F}" srcOrd="0" destOrd="0" presId="urn:microsoft.com/office/officeart/2005/8/layout/vList3"/>
    <dgm:cxn modelId="{6D939F95-F49A-7742-9574-E87571313945}" type="presParOf" srcId="{D1D6C374-B6D6-7049-ACE4-BE48410E46A6}" destId="{23731165-8348-2C42-9DD5-0CB216BC1867}" srcOrd="1" destOrd="0" presId="urn:microsoft.com/office/officeart/2005/8/layout/vList3"/>
    <dgm:cxn modelId="{CAE1DD96-3CC4-9A4E-B2DF-2D912CCE24B9}" type="presParOf" srcId="{FBD97321-D7B7-C24C-97E3-82BEA00E91DD}" destId="{B69E73F8-2DD1-4B4B-A32E-EAC6353EE5B6}" srcOrd="1" destOrd="0" presId="urn:microsoft.com/office/officeart/2005/8/layout/vList3"/>
    <dgm:cxn modelId="{8BC3FC7E-128C-884C-9B7B-A27F2FB8CEEC}" type="presParOf" srcId="{FBD97321-D7B7-C24C-97E3-82BEA00E91DD}" destId="{DD402C70-C630-B241-9E64-AAAB94A16CE8}" srcOrd="2" destOrd="0" presId="urn:microsoft.com/office/officeart/2005/8/layout/vList3"/>
    <dgm:cxn modelId="{42117C1F-2457-2D4A-9CD3-A6E37A69FA32}" type="presParOf" srcId="{DD402C70-C630-B241-9E64-AAAB94A16CE8}" destId="{693BDA19-60F9-8446-BF26-5BA80BBC6931}" srcOrd="0" destOrd="0" presId="urn:microsoft.com/office/officeart/2005/8/layout/vList3"/>
    <dgm:cxn modelId="{73762ECC-2531-274F-BA23-97833B236724}" type="presParOf" srcId="{DD402C70-C630-B241-9E64-AAAB94A16CE8}" destId="{D4D6A6C5-2564-6640-931D-17A7E089620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9FC61F9-41D9-ED44-B880-457A588C145F}" type="doc">
      <dgm:prSet loTypeId="urn:microsoft.com/office/officeart/2005/8/layout/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A9EEB171-F22C-A447-AF97-1024D776171D}">
      <dgm:prSet/>
      <dgm:spPr/>
      <dgm:t>
        <a:bodyPr/>
        <a:lstStyle/>
        <a:p>
          <a:pPr rtl="0"/>
          <a:r>
            <a:rPr lang="es-ES_tradnl" dirty="0"/>
            <a:t>Desde este punto de vista, desde la fe,  el sufrimiento adquiere un nuevo significado</a:t>
          </a:r>
        </a:p>
      </dgm:t>
    </dgm:pt>
    <dgm:pt modelId="{328206A3-5932-EC48-B186-9D8D6919C717}" type="parTrans" cxnId="{059D61C5-3AC2-5E45-B27C-4A8298753C3B}">
      <dgm:prSet/>
      <dgm:spPr/>
      <dgm:t>
        <a:bodyPr/>
        <a:lstStyle/>
        <a:p>
          <a:endParaRPr lang="es-ES_tradnl"/>
        </a:p>
      </dgm:t>
    </dgm:pt>
    <dgm:pt modelId="{8473A97B-4E63-2448-B6DD-31545B8CD9FE}" type="sibTrans" cxnId="{059D61C5-3AC2-5E45-B27C-4A8298753C3B}">
      <dgm:prSet/>
      <dgm:spPr/>
      <dgm:t>
        <a:bodyPr/>
        <a:lstStyle/>
        <a:p>
          <a:endParaRPr lang="es-ES_tradnl"/>
        </a:p>
      </dgm:t>
    </dgm:pt>
    <dgm:pt modelId="{C9B709FB-F675-F440-9ED3-0ED287944C8C}">
      <dgm:prSet/>
      <dgm:spPr/>
      <dgm:t>
        <a:bodyPr/>
        <a:lstStyle/>
        <a:p>
          <a:pPr rtl="0"/>
          <a:r>
            <a:rPr lang="es-ES_tradnl" dirty="0"/>
            <a:t>Es una prueba a la que se ve sometida la humanidad  de la que brota la esperanza</a:t>
          </a:r>
        </a:p>
      </dgm:t>
    </dgm:pt>
    <dgm:pt modelId="{11B83BC3-53C2-CA4C-AF90-63E206B16A94}" type="parTrans" cxnId="{AB614CA4-91AF-6042-81E7-7C98EB331051}">
      <dgm:prSet/>
      <dgm:spPr/>
      <dgm:t>
        <a:bodyPr/>
        <a:lstStyle/>
        <a:p>
          <a:endParaRPr lang="es-ES_tradnl"/>
        </a:p>
      </dgm:t>
    </dgm:pt>
    <dgm:pt modelId="{AE234242-E4EC-7840-9859-1DF65D3E5D31}" type="sibTrans" cxnId="{AB614CA4-91AF-6042-81E7-7C98EB331051}">
      <dgm:prSet/>
      <dgm:spPr/>
      <dgm:t>
        <a:bodyPr/>
        <a:lstStyle/>
        <a:p>
          <a:endParaRPr lang="es-ES_tradnl"/>
        </a:p>
      </dgm:t>
    </dgm:pt>
    <dgm:pt modelId="{8423D6BC-B8BE-3C49-B4C1-6B7F3C48BB92}" type="pres">
      <dgm:prSet presAssocID="{49FC61F9-41D9-ED44-B880-457A588C145F}" presName="Name0" presStyleCnt="0">
        <dgm:presLayoutVars>
          <dgm:dir/>
          <dgm:animLvl val="lvl"/>
          <dgm:resizeHandles val="exact"/>
        </dgm:presLayoutVars>
      </dgm:prSet>
      <dgm:spPr/>
    </dgm:pt>
    <dgm:pt modelId="{30892269-8FEA-B146-A948-677DD91DA4B5}" type="pres">
      <dgm:prSet presAssocID="{C9B709FB-F675-F440-9ED3-0ED287944C8C}" presName="boxAndChildren" presStyleCnt="0"/>
      <dgm:spPr/>
    </dgm:pt>
    <dgm:pt modelId="{CB122011-E2CB-AB4D-B11F-1E43784786D0}" type="pres">
      <dgm:prSet presAssocID="{C9B709FB-F675-F440-9ED3-0ED287944C8C}" presName="parentTextBox" presStyleLbl="node1" presStyleIdx="0" presStyleCnt="2"/>
      <dgm:spPr/>
    </dgm:pt>
    <dgm:pt modelId="{65E2B908-2993-B244-B29F-9E5D7398EE95}" type="pres">
      <dgm:prSet presAssocID="{8473A97B-4E63-2448-B6DD-31545B8CD9FE}" presName="sp" presStyleCnt="0"/>
      <dgm:spPr/>
    </dgm:pt>
    <dgm:pt modelId="{0925B9AE-0107-3C43-8864-3E77207F4814}" type="pres">
      <dgm:prSet presAssocID="{A9EEB171-F22C-A447-AF97-1024D776171D}" presName="arrowAndChildren" presStyleCnt="0"/>
      <dgm:spPr/>
    </dgm:pt>
    <dgm:pt modelId="{9DD57E8B-A6A1-3440-AC66-C891E6266630}" type="pres">
      <dgm:prSet presAssocID="{A9EEB171-F22C-A447-AF97-1024D776171D}" presName="parentTextArrow" presStyleLbl="node1" presStyleIdx="1" presStyleCnt="2"/>
      <dgm:spPr/>
    </dgm:pt>
  </dgm:ptLst>
  <dgm:cxnLst>
    <dgm:cxn modelId="{8BA17200-B711-9D4E-BA25-C413DCF2799E}" type="presOf" srcId="{C9B709FB-F675-F440-9ED3-0ED287944C8C}" destId="{CB122011-E2CB-AB4D-B11F-1E43784786D0}" srcOrd="0" destOrd="0" presId="urn:microsoft.com/office/officeart/2005/8/layout/process4"/>
    <dgm:cxn modelId="{AB614CA4-91AF-6042-81E7-7C98EB331051}" srcId="{49FC61F9-41D9-ED44-B880-457A588C145F}" destId="{C9B709FB-F675-F440-9ED3-0ED287944C8C}" srcOrd="1" destOrd="0" parTransId="{11B83BC3-53C2-CA4C-AF90-63E206B16A94}" sibTransId="{AE234242-E4EC-7840-9859-1DF65D3E5D31}"/>
    <dgm:cxn modelId="{059D61C5-3AC2-5E45-B27C-4A8298753C3B}" srcId="{49FC61F9-41D9-ED44-B880-457A588C145F}" destId="{A9EEB171-F22C-A447-AF97-1024D776171D}" srcOrd="0" destOrd="0" parTransId="{328206A3-5932-EC48-B186-9D8D6919C717}" sibTransId="{8473A97B-4E63-2448-B6DD-31545B8CD9FE}"/>
    <dgm:cxn modelId="{8DC76ED0-793F-B44B-91EF-0D5196CFA8F3}" type="presOf" srcId="{49FC61F9-41D9-ED44-B880-457A588C145F}" destId="{8423D6BC-B8BE-3C49-B4C1-6B7F3C48BB92}" srcOrd="0" destOrd="0" presId="urn:microsoft.com/office/officeart/2005/8/layout/process4"/>
    <dgm:cxn modelId="{999C0828-E46C-914D-8FDB-A498E5D55F0F}" type="presOf" srcId="{A9EEB171-F22C-A447-AF97-1024D776171D}" destId="{9DD57E8B-A6A1-3440-AC66-C891E6266630}" srcOrd="0" destOrd="0" presId="urn:microsoft.com/office/officeart/2005/8/layout/process4"/>
    <dgm:cxn modelId="{BF3D68B2-D1C8-3342-9BC3-8FDDFB21FF88}" type="presParOf" srcId="{8423D6BC-B8BE-3C49-B4C1-6B7F3C48BB92}" destId="{30892269-8FEA-B146-A948-677DD91DA4B5}" srcOrd="0" destOrd="0" presId="urn:microsoft.com/office/officeart/2005/8/layout/process4"/>
    <dgm:cxn modelId="{EE1FE555-C287-5A43-BE52-96441049BB35}" type="presParOf" srcId="{30892269-8FEA-B146-A948-677DD91DA4B5}" destId="{CB122011-E2CB-AB4D-B11F-1E43784786D0}" srcOrd="0" destOrd="0" presId="urn:microsoft.com/office/officeart/2005/8/layout/process4"/>
    <dgm:cxn modelId="{B6A60907-B847-7941-8835-6450F9AA7045}" type="presParOf" srcId="{8423D6BC-B8BE-3C49-B4C1-6B7F3C48BB92}" destId="{65E2B908-2993-B244-B29F-9E5D7398EE95}" srcOrd="1" destOrd="0" presId="urn:microsoft.com/office/officeart/2005/8/layout/process4"/>
    <dgm:cxn modelId="{217E0E85-ABD1-5643-BF62-80D1F2611F01}" type="presParOf" srcId="{8423D6BC-B8BE-3C49-B4C1-6B7F3C48BB92}" destId="{0925B9AE-0107-3C43-8864-3E77207F4814}" srcOrd="2" destOrd="0" presId="urn:microsoft.com/office/officeart/2005/8/layout/process4"/>
    <dgm:cxn modelId="{5AD734B0-B623-E544-8643-9C40CFB31D66}" type="presParOf" srcId="{0925B9AE-0107-3C43-8864-3E77207F4814}" destId="{9DD57E8B-A6A1-3440-AC66-C891E626663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CA42EB6-8446-E644-9F7B-FE4238FDDF7E}" type="doc">
      <dgm:prSet loTypeId="urn:microsoft.com/office/officeart/2005/8/layout/target3" loCatId="relationship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s-ES_tradnl"/>
        </a:p>
      </dgm:t>
    </dgm:pt>
    <dgm:pt modelId="{E7E9B357-328F-B946-AFD4-C76812D7390C}">
      <dgm:prSet/>
      <dgm:spPr/>
      <dgm:t>
        <a:bodyPr/>
        <a:lstStyle/>
        <a:p>
          <a:pPr rtl="0"/>
          <a:r>
            <a:rPr lang="es-ES_tradnl" dirty="0"/>
            <a:t>El hombre al descubrir por la fe el sufrimiento redentor de Cristo, descubre al mismo tiempo en él sus propios sufrimientos, los revive mediante la fe, enriquecidos con un nuevo contenido y con un nuevo significado</a:t>
          </a:r>
        </a:p>
      </dgm:t>
    </dgm:pt>
    <dgm:pt modelId="{6BFF80DC-926E-CF46-9750-77C9061AFB6D}" type="parTrans" cxnId="{154124F8-ACFB-8940-AD69-4C46F01CF24C}">
      <dgm:prSet/>
      <dgm:spPr/>
      <dgm:t>
        <a:bodyPr/>
        <a:lstStyle/>
        <a:p>
          <a:endParaRPr lang="es-ES_tradnl"/>
        </a:p>
      </dgm:t>
    </dgm:pt>
    <dgm:pt modelId="{ED6A7EB5-388F-C24B-BF2A-8DCFE9B51323}" type="sibTrans" cxnId="{154124F8-ACFB-8940-AD69-4C46F01CF24C}">
      <dgm:prSet/>
      <dgm:spPr/>
      <dgm:t>
        <a:bodyPr/>
        <a:lstStyle/>
        <a:p>
          <a:endParaRPr lang="es-ES_tradnl"/>
        </a:p>
      </dgm:t>
    </dgm:pt>
    <dgm:pt modelId="{0D052CCE-7F2A-2C48-9D8C-210F8159776D}">
      <dgm:prSet/>
      <dgm:spPr/>
      <dgm:t>
        <a:bodyPr/>
        <a:lstStyle/>
        <a:p>
          <a:pPr rtl="0"/>
          <a:r>
            <a:rPr lang="es-ES_tradnl" dirty="0"/>
            <a:t>Es una manera de manifestar la grandeza  moral del hombre, su madurez espiritual</a:t>
          </a:r>
        </a:p>
      </dgm:t>
    </dgm:pt>
    <dgm:pt modelId="{60AE2407-71E0-4741-8C41-5910595EFC55}" type="parTrans" cxnId="{F18A298A-A901-0740-9E15-EEB7EC790020}">
      <dgm:prSet/>
      <dgm:spPr/>
      <dgm:t>
        <a:bodyPr/>
        <a:lstStyle/>
        <a:p>
          <a:endParaRPr lang="es-ES_tradnl"/>
        </a:p>
      </dgm:t>
    </dgm:pt>
    <dgm:pt modelId="{F3B3B62C-A4AE-D649-9A47-DD60D9C4672C}" type="sibTrans" cxnId="{F18A298A-A901-0740-9E15-EEB7EC790020}">
      <dgm:prSet/>
      <dgm:spPr/>
      <dgm:t>
        <a:bodyPr/>
        <a:lstStyle/>
        <a:p>
          <a:endParaRPr lang="es-ES_tradnl"/>
        </a:p>
      </dgm:t>
    </dgm:pt>
    <dgm:pt modelId="{D3F46491-4BF6-B242-8207-B01779D51837}">
      <dgm:prSet/>
      <dgm:spPr/>
      <dgm:t>
        <a:bodyPr/>
        <a:lstStyle/>
        <a:p>
          <a:pPr rtl="0"/>
          <a:r>
            <a:rPr lang="es-ES_tradnl" dirty="0"/>
            <a:t>En él está la virtud de la constancia al soportar lo que molesta con la convicción de que el sufrimiento no prevalecerá sobre él</a:t>
          </a:r>
        </a:p>
      </dgm:t>
    </dgm:pt>
    <dgm:pt modelId="{28C5F1F1-02E3-E941-8360-64620F9799C2}" type="parTrans" cxnId="{4FF2276D-7758-514B-858D-FCDE902BBF59}">
      <dgm:prSet/>
      <dgm:spPr/>
      <dgm:t>
        <a:bodyPr/>
        <a:lstStyle/>
        <a:p>
          <a:endParaRPr lang="es-ES_tradnl"/>
        </a:p>
      </dgm:t>
    </dgm:pt>
    <dgm:pt modelId="{A7CAEB34-C27C-6047-80E6-14A86F2C6682}" type="sibTrans" cxnId="{4FF2276D-7758-514B-858D-FCDE902BBF59}">
      <dgm:prSet/>
      <dgm:spPr/>
      <dgm:t>
        <a:bodyPr/>
        <a:lstStyle/>
        <a:p>
          <a:endParaRPr lang="es-ES_tradnl"/>
        </a:p>
      </dgm:t>
    </dgm:pt>
    <dgm:pt modelId="{8B5CB873-5503-8E4B-84F5-4C7B7CBD0A33}" type="pres">
      <dgm:prSet presAssocID="{7CA42EB6-8446-E644-9F7B-FE4238FDDF7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B64386D-4AF6-DA46-A930-BF2FA093A85A}" type="pres">
      <dgm:prSet presAssocID="{E7E9B357-328F-B946-AFD4-C76812D7390C}" presName="circle1" presStyleLbl="node1" presStyleIdx="0" presStyleCnt="3"/>
      <dgm:spPr/>
    </dgm:pt>
    <dgm:pt modelId="{85846C67-81BB-9C49-9F11-C6F4EEA1AC3D}" type="pres">
      <dgm:prSet presAssocID="{E7E9B357-328F-B946-AFD4-C76812D7390C}" presName="space" presStyleCnt="0"/>
      <dgm:spPr/>
    </dgm:pt>
    <dgm:pt modelId="{2874A962-B1CD-E24E-AA85-BADD9B6CD11C}" type="pres">
      <dgm:prSet presAssocID="{E7E9B357-328F-B946-AFD4-C76812D7390C}" presName="rect1" presStyleLbl="alignAcc1" presStyleIdx="0" presStyleCnt="3"/>
      <dgm:spPr/>
    </dgm:pt>
    <dgm:pt modelId="{655D0537-DC1D-AD41-BA45-788BD898471A}" type="pres">
      <dgm:prSet presAssocID="{0D052CCE-7F2A-2C48-9D8C-210F8159776D}" presName="vertSpace2" presStyleLbl="node1" presStyleIdx="0" presStyleCnt="3"/>
      <dgm:spPr/>
    </dgm:pt>
    <dgm:pt modelId="{EDD8CCCB-62C6-D94D-B3BF-F0CC90ACEE01}" type="pres">
      <dgm:prSet presAssocID="{0D052CCE-7F2A-2C48-9D8C-210F8159776D}" presName="circle2" presStyleLbl="node1" presStyleIdx="1" presStyleCnt="3"/>
      <dgm:spPr/>
    </dgm:pt>
    <dgm:pt modelId="{3FC7D73A-D973-4A48-B038-7259D80986E3}" type="pres">
      <dgm:prSet presAssocID="{0D052CCE-7F2A-2C48-9D8C-210F8159776D}" presName="rect2" presStyleLbl="alignAcc1" presStyleIdx="1" presStyleCnt="3"/>
      <dgm:spPr/>
    </dgm:pt>
    <dgm:pt modelId="{DD2827C9-4C42-764D-9BF5-933EF34D1839}" type="pres">
      <dgm:prSet presAssocID="{D3F46491-4BF6-B242-8207-B01779D51837}" presName="vertSpace3" presStyleLbl="node1" presStyleIdx="1" presStyleCnt="3"/>
      <dgm:spPr/>
    </dgm:pt>
    <dgm:pt modelId="{75ECC7D5-C816-FB41-A26C-C3B638CFAAC2}" type="pres">
      <dgm:prSet presAssocID="{D3F46491-4BF6-B242-8207-B01779D51837}" presName="circle3" presStyleLbl="node1" presStyleIdx="2" presStyleCnt="3"/>
      <dgm:spPr/>
    </dgm:pt>
    <dgm:pt modelId="{96365845-5B11-8544-9BE7-F94229783F48}" type="pres">
      <dgm:prSet presAssocID="{D3F46491-4BF6-B242-8207-B01779D51837}" presName="rect3" presStyleLbl="alignAcc1" presStyleIdx="2" presStyleCnt="3"/>
      <dgm:spPr/>
    </dgm:pt>
    <dgm:pt modelId="{D157013E-E5D1-D74A-88BA-67D9DC6878F3}" type="pres">
      <dgm:prSet presAssocID="{E7E9B357-328F-B946-AFD4-C76812D7390C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2418BE88-CA1C-1E41-97AA-793F5B6D3B79}" type="pres">
      <dgm:prSet presAssocID="{0D052CCE-7F2A-2C48-9D8C-210F8159776D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4382F523-1EE9-4741-95FE-A46F4846EEAB}" type="pres">
      <dgm:prSet presAssocID="{D3F46491-4BF6-B242-8207-B01779D51837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154124F8-ACFB-8940-AD69-4C46F01CF24C}" srcId="{7CA42EB6-8446-E644-9F7B-FE4238FDDF7E}" destId="{E7E9B357-328F-B946-AFD4-C76812D7390C}" srcOrd="0" destOrd="0" parTransId="{6BFF80DC-926E-CF46-9750-77C9061AFB6D}" sibTransId="{ED6A7EB5-388F-C24B-BF2A-8DCFE9B51323}"/>
    <dgm:cxn modelId="{229111A7-94EB-CE48-8E2E-B481B5A9987C}" type="presOf" srcId="{D3F46491-4BF6-B242-8207-B01779D51837}" destId="{4382F523-1EE9-4741-95FE-A46F4846EEAB}" srcOrd="1" destOrd="0" presId="urn:microsoft.com/office/officeart/2005/8/layout/target3"/>
    <dgm:cxn modelId="{1F3D4418-1B7B-CF46-91AC-88F060868728}" type="presOf" srcId="{E7E9B357-328F-B946-AFD4-C76812D7390C}" destId="{2874A962-B1CD-E24E-AA85-BADD9B6CD11C}" srcOrd="0" destOrd="0" presId="urn:microsoft.com/office/officeart/2005/8/layout/target3"/>
    <dgm:cxn modelId="{F18A298A-A901-0740-9E15-EEB7EC790020}" srcId="{7CA42EB6-8446-E644-9F7B-FE4238FDDF7E}" destId="{0D052CCE-7F2A-2C48-9D8C-210F8159776D}" srcOrd="1" destOrd="0" parTransId="{60AE2407-71E0-4741-8C41-5910595EFC55}" sibTransId="{F3B3B62C-A4AE-D649-9A47-DD60D9C4672C}"/>
    <dgm:cxn modelId="{C4CEB75F-FC57-6A4E-A455-602248EFF431}" type="presOf" srcId="{7CA42EB6-8446-E644-9F7B-FE4238FDDF7E}" destId="{8B5CB873-5503-8E4B-84F5-4C7B7CBD0A33}" srcOrd="0" destOrd="0" presId="urn:microsoft.com/office/officeart/2005/8/layout/target3"/>
    <dgm:cxn modelId="{09E427A2-8A77-2E4E-B262-F1B8346B7057}" type="presOf" srcId="{D3F46491-4BF6-B242-8207-B01779D51837}" destId="{96365845-5B11-8544-9BE7-F94229783F48}" srcOrd="0" destOrd="0" presId="urn:microsoft.com/office/officeart/2005/8/layout/target3"/>
    <dgm:cxn modelId="{4FF2276D-7758-514B-858D-FCDE902BBF59}" srcId="{7CA42EB6-8446-E644-9F7B-FE4238FDDF7E}" destId="{D3F46491-4BF6-B242-8207-B01779D51837}" srcOrd="2" destOrd="0" parTransId="{28C5F1F1-02E3-E941-8360-64620F9799C2}" sibTransId="{A7CAEB34-C27C-6047-80E6-14A86F2C6682}"/>
    <dgm:cxn modelId="{BAF2E2B3-E273-524E-B6D1-4C9F4F1E1A3C}" type="presOf" srcId="{0D052CCE-7F2A-2C48-9D8C-210F8159776D}" destId="{3FC7D73A-D973-4A48-B038-7259D80986E3}" srcOrd="0" destOrd="0" presId="urn:microsoft.com/office/officeart/2005/8/layout/target3"/>
    <dgm:cxn modelId="{6B39DB0F-0BB4-894C-A6D0-A58B9423FA72}" type="presOf" srcId="{0D052CCE-7F2A-2C48-9D8C-210F8159776D}" destId="{2418BE88-CA1C-1E41-97AA-793F5B6D3B79}" srcOrd="1" destOrd="0" presId="urn:microsoft.com/office/officeart/2005/8/layout/target3"/>
    <dgm:cxn modelId="{E50E6075-C8DA-AA49-B9D6-CAF98B8EF149}" type="presOf" srcId="{E7E9B357-328F-B946-AFD4-C76812D7390C}" destId="{D157013E-E5D1-D74A-88BA-67D9DC6878F3}" srcOrd="1" destOrd="0" presId="urn:microsoft.com/office/officeart/2005/8/layout/target3"/>
    <dgm:cxn modelId="{23A70992-2919-7347-B7C9-856D53386DF3}" type="presParOf" srcId="{8B5CB873-5503-8E4B-84F5-4C7B7CBD0A33}" destId="{AB64386D-4AF6-DA46-A930-BF2FA093A85A}" srcOrd="0" destOrd="0" presId="urn:microsoft.com/office/officeart/2005/8/layout/target3"/>
    <dgm:cxn modelId="{9BCF96BC-C5EC-984B-9548-CAEA4F07915B}" type="presParOf" srcId="{8B5CB873-5503-8E4B-84F5-4C7B7CBD0A33}" destId="{85846C67-81BB-9C49-9F11-C6F4EEA1AC3D}" srcOrd="1" destOrd="0" presId="urn:microsoft.com/office/officeart/2005/8/layout/target3"/>
    <dgm:cxn modelId="{7D03C261-27EB-974C-A409-ABFEAFEA8301}" type="presParOf" srcId="{8B5CB873-5503-8E4B-84F5-4C7B7CBD0A33}" destId="{2874A962-B1CD-E24E-AA85-BADD9B6CD11C}" srcOrd="2" destOrd="0" presId="urn:microsoft.com/office/officeart/2005/8/layout/target3"/>
    <dgm:cxn modelId="{0018A149-2109-4D4E-82D9-A69ABCE88EDD}" type="presParOf" srcId="{8B5CB873-5503-8E4B-84F5-4C7B7CBD0A33}" destId="{655D0537-DC1D-AD41-BA45-788BD898471A}" srcOrd="3" destOrd="0" presId="urn:microsoft.com/office/officeart/2005/8/layout/target3"/>
    <dgm:cxn modelId="{FB55F922-0D12-5B4E-9961-AB6A38890E0F}" type="presParOf" srcId="{8B5CB873-5503-8E4B-84F5-4C7B7CBD0A33}" destId="{EDD8CCCB-62C6-D94D-B3BF-F0CC90ACEE01}" srcOrd="4" destOrd="0" presId="urn:microsoft.com/office/officeart/2005/8/layout/target3"/>
    <dgm:cxn modelId="{E34D8B5E-A32B-B640-89BD-1249051729AB}" type="presParOf" srcId="{8B5CB873-5503-8E4B-84F5-4C7B7CBD0A33}" destId="{3FC7D73A-D973-4A48-B038-7259D80986E3}" srcOrd="5" destOrd="0" presId="urn:microsoft.com/office/officeart/2005/8/layout/target3"/>
    <dgm:cxn modelId="{F55B9D17-BF7A-624B-BEFF-12B0FCA51B16}" type="presParOf" srcId="{8B5CB873-5503-8E4B-84F5-4C7B7CBD0A33}" destId="{DD2827C9-4C42-764D-9BF5-933EF34D1839}" srcOrd="6" destOrd="0" presId="urn:microsoft.com/office/officeart/2005/8/layout/target3"/>
    <dgm:cxn modelId="{6000F362-0710-0647-92B7-10E85C7B0895}" type="presParOf" srcId="{8B5CB873-5503-8E4B-84F5-4C7B7CBD0A33}" destId="{75ECC7D5-C816-FB41-A26C-C3B638CFAAC2}" srcOrd="7" destOrd="0" presId="urn:microsoft.com/office/officeart/2005/8/layout/target3"/>
    <dgm:cxn modelId="{4C1D04A2-5034-254C-81DD-082770F9061E}" type="presParOf" srcId="{8B5CB873-5503-8E4B-84F5-4C7B7CBD0A33}" destId="{96365845-5B11-8544-9BE7-F94229783F48}" srcOrd="8" destOrd="0" presId="urn:microsoft.com/office/officeart/2005/8/layout/target3"/>
    <dgm:cxn modelId="{0ADE3902-436E-0A4A-AF79-D553C9EF56B1}" type="presParOf" srcId="{8B5CB873-5503-8E4B-84F5-4C7B7CBD0A33}" destId="{D157013E-E5D1-D74A-88BA-67D9DC6878F3}" srcOrd="9" destOrd="0" presId="urn:microsoft.com/office/officeart/2005/8/layout/target3"/>
    <dgm:cxn modelId="{E9CA91FB-0692-6747-BF63-0717A8E23769}" type="presParOf" srcId="{8B5CB873-5503-8E4B-84F5-4C7B7CBD0A33}" destId="{2418BE88-CA1C-1E41-97AA-793F5B6D3B79}" srcOrd="10" destOrd="0" presId="urn:microsoft.com/office/officeart/2005/8/layout/target3"/>
    <dgm:cxn modelId="{3172F161-331E-A440-8286-962E3657AB1B}" type="presParOf" srcId="{8B5CB873-5503-8E4B-84F5-4C7B7CBD0A33}" destId="{4382F523-1EE9-4741-95FE-A46F4846EEA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7EF5BA8-A9AE-DC44-AC35-AD429B429B93}" type="doc">
      <dgm:prSet loTypeId="urn:microsoft.com/office/officeart/2005/8/layout/process2" loCatId="process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s-ES_tradnl"/>
        </a:p>
      </dgm:t>
    </dgm:pt>
    <dgm:pt modelId="{0C00DF94-8EA3-2245-A47E-61B9E3E0DA41}">
      <dgm:prSet/>
      <dgm:spPr/>
      <dgm:t>
        <a:bodyPr/>
        <a:lstStyle/>
        <a:p>
          <a:pPr rtl="0"/>
          <a:r>
            <a:rPr lang="es-ES_tradnl" dirty="0"/>
            <a:t>¿Quiere decir que la redención de Cristo no es completa?</a:t>
          </a:r>
        </a:p>
      </dgm:t>
    </dgm:pt>
    <dgm:pt modelId="{7FCFF4A3-7BCA-7244-8362-3E42034AE2A2}" type="parTrans" cxnId="{D0217AE0-361E-D641-A28B-76EF1F110991}">
      <dgm:prSet/>
      <dgm:spPr/>
      <dgm:t>
        <a:bodyPr/>
        <a:lstStyle/>
        <a:p>
          <a:endParaRPr lang="es-ES_tradnl"/>
        </a:p>
      </dgm:t>
    </dgm:pt>
    <dgm:pt modelId="{D54A436E-F5B9-5F40-98F9-C9F9A7278C2C}" type="sibTrans" cxnId="{D0217AE0-361E-D641-A28B-76EF1F110991}">
      <dgm:prSet/>
      <dgm:spPr/>
      <dgm:t>
        <a:bodyPr/>
        <a:lstStyle/>
        <a:p>
          <a:endParaRPr lang="es-ES_tradnl"/>
        </a:p>
      </dgm:t>
    </dgm:pt>
    <dgm:pt modelId="{B6424980-C05B-B743-A6BF-87EE926361DD}">
      <dgm:prSet/>
      <dgm:spPr/>
      <dgm:t>
        <a:bodyPr/>
        <a:lstStyle/>
        <a:p>
          <a:pPr rtl="0"/>
          <a:r>
            <a:rPr lang="es-ES_tradnl" dirty="0"/>
            <a:t>La respuesta contundente es : “No”. La redención está realizada plenamente. Significa que permanece constantemente abierta a todo amor que se expresa en el sufrimiento humano. </a:t>
          </a:r>
        </a:p>
      </dgm:t>
    </dgm:pt>
    <dgm:pt modelId="{8517FCD0-0C0A-364A-A65F-861412DBA0E2}" type="parTrans" cxnId="{C765EDC3-8C50-504D-9844-44C262CFE823}">
      <dgm:prSet/>
      <dgm:spPr/>
      <dgm:t>
        <a:bodyPr/>
        <a:lstStyle/>
        <a:p>
          <a:endParaRPr lang="es-ES_tradnl"/>
        </a:p>
      </dgm:t>
    </dgm:pt>
    <dgm:pt modelId="{D62A61E0-EF8C-A641-9A52-648653336C20}" type="sibTrans" cxnId="{C765EDC3-8C50-504D-9844-44C262CFE823}">
      <dgm:prSet/>
      <dgm:spPr/>
      <dgm:t>
        <a:bodyPr/>
        <a:lstStyle/>
        <a:p>
          <a:endParaRPr lang="es-ES_tradnl"/>
        </a:p>
      </dgm:t>
    </dgm:pt>
    <dgm:pt modelId="{7C15A769-852D-7546-ABF0-2E0C20E7E40C}" type="pres">
      <dgm:prSet presAssocID="{17EF5BA8-A9AE-DC44-AC35-AD429B429B93}" presName="linearFlow" presStyleCnt="0">
        <dgm:presLayoutVars>
          <dgm:resizeHandles val="exact"/>
        </dgm:presLayoutVars>
      </dgm:prSet>
      <dgm:spPr/>
    </dgm:pt>
    <dgm:pt modelId="{9B8BBE51-FCA4-7647-B74B-197340BA561F}" type="pres">
      <dgm:prSet presAssocID="{0C00DF94-8EA3-2245-A47E-61B9E3E0DA41}" presName="node" presStyleLbl="node1" presStyleIdx="0" presStyleCnt="2">
        <dgm:presLayoutVars>
          <dgm:bulletEnabled val="1"/>
        </dgm:presLayoutVars>
      </dgm:prSet>
      <dgm:spPr/>
    </dgm:pt>
    <dgm:pt modelId="{A4816726-CCEB-2249-8F03-1272C0674741}" type="pres">
      <dgm:prSet presAssocID="{D54A436E-F5B9-5F40-98F9-C9F9A7278C2C}" presName="sibTrans" presStyleLbl="sibTrans2D1" presStyleIdx="0" presStyleCnt="1"/>
      <dgm:spPr/>
    </dgm:pt>
    <dgm:pt modelId="{0BC64224-8248-D749-9462-64E765D73D4A}" type="pres">
      <dgm:prSet presAssocID="{D54A436E-F5B9-5F40-98F9-C9F9A7278C2C}" presName="connectorText" presStyleLbl="sibTrans2D1" presStyleIdx="0" presStyleCnt="1"/>
      <dgm:spPr/>
    </dgm:pt>
    <dgm:pt modelId="{E08DAA32-BD4C-C240-B1C6-CF8762F96011}" type="pres">
      <dgm:prSet presAssocID="{B6424980-C05B-B743-A6BF-87EE926361DD}" presName="node" presStyleLbl="node1" presStyleIdx="1" presStyleCnt="2">
        <dgm:presLayoutVars>
          <dgm:bulletEnabled val="1"/>
        </dgm:presLayoutVars>
      </dgm:prSet>
      <dgm:spPr/>
    </dgm:pt>
  </dgm:ptLst>
  <dgm:cxnLst>
    <dgm:cxn modelId="{C765EDC3-8C50-504D-9844-44C262CFE823}" srcId="{17EF5BA8-A9AE-DC44-AC35-AD429B429B93}" destId="{B6424980-C05B-B743-A6BF-87EE926361DD}" srcOrd="1" destOrd="0" parTransId="{8517FCD0-0C0A-364A-A65F-861412DBA0E2}" sibTransId="{D62A61E0-EF8C-A641-9A52-648653336C20}"/>
    <dgm:cxn modelId="{DD77781E-37B1-5540-85A5-B7C0B3C85AB6}" type="presOf" srcId="{D54A436E-F5B9-5F40-98F9-C9F9A7278C2C}" destId="{0BC64224-8248-D749-9462-64E765D73D4A}" srcOrd="1" destOrd="0" presId="urn:microsoft.com/office/officeart/2005/8/layout/process2"/>
    <dgm:cxn modelId="{93FDE7AA-85EF-5447-ACA5-75149C51B8E2}" type="presOf" srcId="{D54A436E-F5B9-5F40-98F9-C9F9A7278C2C}" destId="{A4816726-CCEB-2249-8F03-1272C0674741}" srcOrd="0" destOrd="0" presId="urn:microsoft.com/office/officeart/2005/8/layout/process2"/>
    <dgm:cxn modelId="{D0217AE0-361E-D641-A28B-76EF1F110991}" srcId="{17EF5BA8-A9AE-DC44-AC35-AD429B429B93}" destId="{0C00DF94-8EA3-2245-A47E-61B9E3E0DA41}" srcOrd="0" destOrd="0" parTransId="{7FCFF4A3-7BCA-7244-8362-3E42034AE2A2}" sibTransId="{D54A436E-F5B9-5F40-98F9-C9F9A7278C2C}"/>
    <dgm:cxn modelId="{A30D0EC1-30EC-2440-8F7E-766C6368E44D}" type="presOf" srcId="{0C00DF94-8EA3-2245-A47E-61B9E3E0DA41}" destId="{9B8BBE51-FCA4-7647-B74B-197340BA561F}" srcOrd="0" destOrd="0" presId="urn:microsoft.com/office/officeart/2005/8/layout/process2"/>
    <dgm:cxn modelId="{D9D870B9-C0B2-9843-9F8F-0907B742AFDE}" type="presOf" srcId="{B6424980-C05B-B743-A6BF-87EE926361DD}" destId="{E08DAA32-BD4C-C240-B1C6-CF8762F96011}" srcOrd="0" destOrd="0" presId="urn:microsoft.com/office/officeart/2005/8/layout/process2"/>
    <dgm:cxn modelId="{EFDC2E46-B5D1-E14C-87A0-49BC511655A2}" type="presOf" srcId="{17EF5BA8-A9AE-DC44-AC35-AD429B429B93}" destId="{7C15A769-852D-7546-ABF0-2E0C20E7E40C}" srcOrd="0" destOrd="0" presId="urn:microsoft.com/office/officeart/2005/8/layout/process2"/>
    <dgm:cxn modelId="{1AF4247A-9E3B-9748-BFF6-73082DA39863}" type="presParOf" srcId="{7C15A769-852D-7546-ABF0-2E0C20E7E40C}" destId="{9B8BBE51-FCA4-7647-B74B-197340BA561F}" srcOrd="0" destOrd="0" presId="urn:microsoft.com/office/officeart/2005/8/layout/process2"/>
    <dgm:cxn modelId="{0285F5F4-1BD0-1740-B8C0-9F4892D2861E}" type="presParOf" srcId="{7C15A769-852D-7546-ABF0-2E0C20E7E40C}" destId="{A4816726-CCEB-2249-8F03-1272C0674741}" srcOrd="1" destOrd="0" presId="urn:microsoft.com/office/officeart/2005/8/layout/process2"/>
    <dgm:cxn modelId="{E8DB392A-3DDB-E145-BFCB-D2E011D6AEED}" type="presParOf" srcId="{A4816726-CCEB-2249-8F03-1272C0674741}" destId="{0BC64224-8248-D749-9462-64E765D73D4A}" srcOrd="0" destOrd="0" presId="urn:microsoft.com/office/officeart/2005/8/layout/process2"/>
    <dgm:cxn modelId="{6628DCEB-920B-8948-8EDC-060268C09ECC}" type="presParOf" srcId="{7C15A769-852D-7546-ABF0-2E0C20E7E40C}" destId="{E08DAA32-BD4C-C240-B1C6-CF8762F96011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CA7425F-7D16-0346-8D6D-2566B092E79B}" type="doc">
      <dgm:prSet loTypeId="urn:microsoft.com/office/officeart/2005/8/layout/equation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549F1024-274F-9143-935C-D041380E6179}">
      <dgm:prSet/>
      <dgm:spPr/>
      <dgm:t>
        <a:bodyPr/>
        <a:lstStyle/>
        <a:p>
          <a:pPr rtl="0"/>
          <a:r>
            <a:rPr lang="es-ES_tradnl" dirty="0"/>
            <a:t>La Iglesia es la dimensión en la que el sufrimiento redentor de Cristo puede ser completado constantemente por el sufrimiento del hombre.</a:t>
          </a:r>
        </a:p>
      </dgm:t>
    </dgm:pt>
    <dgm:pt modelId="{8505B10C-09B1-BC41-8B53-5FB2768CB729}" type="parTrans" cxnId="{E6B270CF-84B9-5042-9028-5F8491EDAD3D}">
      <dgm:prSet/>
      <dgm:spPr/>
      <dgm:t>
        <a:bodyPr/>
        <a:lstStyle/>
        <a:p>
          <a:endParaRPr lang="es-ES_tradnl"/>
        </a:p>
      </dgm:t>
    </dgm:pt>
    <dgm:pt modelId="{91D38087-B185-8B41-A183-205C9C1C37BF}" type="sibTrans" cxnId="{E6B270CF-84B9-5042-9028-5F8491EDAD3D}">
      <dgm:prSet/>
      <dgm:spPr/>
      <dgm:t>
        <a:bodyPr/>
        <a:lstStyle/>
        <a:p>
          <a:endParaRPr lang="es-ES_tradnl"/>
        </a:p>
      </dgm:t>
    </dgm:pt>
    <dgm:pt modelId="{7FC28CA2-393D-7E45-BE9D-C8B84446E34C}">
      <dgm:prSet/>
      <dgm:spPr/>
      <dgm:t>
        <a:bodyPr/>
        <a:lstStyle/>
        <a:p>
          <a:pPr rtl="0"/>
          <a:r>
            <a:rPr lang="es-ES_tradnl" dirty="0"/>
            <a:t>Con ello se pone de relieve la naturaleza divino-humana de la Iglesia.</a:t>
          </a:r>
        </a:p>
      </dgm:t>
    </dgm:pt>
    <dgm:pt modelId="{B91F8FD8-531F-494B-A33D-A96DEFB2ECD8}" type="parTrans" cxnId="{C79468F0-CA02-1542-875F-850E986FB58B}">
      <dgm:prSet/>
      <dgm:spPr/>
      <dgm:t>
        <a:bodyPr/>
        <a:lstStyle/>
        <a:p>
          <a:endParaRPr lang="es-ES_tradnl"/>
        </a:p>
      </dgm:t>
    </dgm:pt>
    <dgm:pt modelId="{A5C5FE14-2EE4-F54D-B70E-BD59EC53D9BD}" type="sibTrans" cxnId="{C79468F0-CA02-1542-875F-850E986FB58B}">
      <dgm:prSet/>
      <dgm:spPr/>
      <dgm:t>
        <a:bodyPr/>
        <a:lstStyle/>
        <a:p>
          <a:endParaRPr lang="es-ES_tradnl"/>
        </a:p>
      </dgm:t>
    </dgm:pt>
    <dgm:pt modelId="{151D49CF-9F9A-AE4A-BE8A-E8A433A48989}" type="pres">
      <dgm:prSet presAssocID="{2CA7425F-7D16-0346-8D6D-2566B092E79B}" presName="Name0" presStyleCnt="0">
        <dgm:presLayoutVars>
          <dgm:dir/>
          <dgm:resizeHandles val="exact"/>
        </dgm:presLayoutVars>
      </dgm:prSet>
      <dgm:spPr/>
    </dgm:pt>
    <dgm:pt modelId="{7148FA2E-D18F-9B43-BBE0-AE775F5ACD09}" type="pres">
      <dgm:prSet presAssocID="{2CA7425F-7D16-0346-8D6D-2566B092E79B}" presName="vNodes" presStyleCnt="0"/>
      <dgm:spPr/>
    </dgm:pt>
    <dgm:pt modelId="{4A4B7ABD-9BD6-1742-9FCD-681F174BFFF6}" type="pres">
      <dgm:prSet presAssocID="{549F1024-274F-9143-935C-D041380E6179}" presName="node" presStyleLbl="node1" presStyleIdx="0" presStyleCnt="2" custScaleY="147609">
        <dgm:presLayoutVars>
          <dgm:bulletEnabled val="1"/>
        </dgm:presLayoutVars>
      </dgm:prSet>
      <dgm:spPr/>
    </dgm:pt>
    <dgm:pt modelId="{32FDD238-D674-7142-AFCA-09A75166B99B}" type="pres">
      <dgm:prSet presAssocID="{2CA7425F-7D16-0346-8D6D-2566B092E79B}" presName="sibTransLast" presStyleLbl="sibTrans2D1" presStyleIdx="0" presStyleCnt="1"/>
      <dgm:spPr/>
    </dgm:pt>
    <dgm:pt modelId="{1805E814-76F3-0045-94E8-67820196D4D2}" type="pres">
      <dgm:prSet presAssocID="{2CA7425F-7D16-0346-8D6D-2566B092E79B}" presName="connectorText" presStyleLbl="sibTrans2D1" presStyleIdx="0" presStyleCnt="1"/>
      <dgm:spPr/>
    </dgm:pt>
    <dgm:pt modelId="{4CD8088B-5DED-2141-946E-5381FE45FC31}" type="pres">
      <dgm:prSet presAssocID="{2CA7425F-7D16-0346-8D6D-2566B092E79B}" presName="lastNode" presStyleLbl="node1" presStyleIdx="1" presStyleCnt="2" custScaleY="147652">
        <dgm:presLayoutVars>
          <dgm:bulletEnabled val="1"/>
        </dgm:presLayoutVars>
      </dgm:prSet>
      <dgm:spPr/>
    </dgm:pt>
  </dgm:ptLst>
  <dgm:cxnLst>
    <dgm:cxn modelId="{14DEA8E2-C583-6847-95EC-DEC532E02242}" type="presOf" srcId="{7FC28CA2-393D-7E45-BE9D-C8B84446E34C}" destId="{4CD8088B-5DED-2141-946E-5381FE45FC31}" srcOrd="0" destOrd="0" presId="urn:microsoft.com/office/officeart/2005/8/layout/equation2"/>
    <dgm:cxn modelId="{C79468F0-CA02-1542-875F-850E986FB58B}" srcId="{2CA7425F-7D16-0346-8D6D-2566B092E79B}" destId="{7FC28CA2-393D-7E45-BE9D-C8B84446E34C}" srcOrd="1" destOrd="0" parTransId="{B91F8FD8-531F-494B-A33D-A96DEFB2ECD8}" sibTransId="{A5C5FE14-2EE4-F54D-B70E-BD59EC53D9BD}"/>
    <dgm:cxn modelId="{896B20EA-DCD6-0645-988A-4FC5E6F225CB}" type="presOf" srcId="{549F1024-274F-9143-935C-D041380E6179}" destId="{4A4B7ABD-9BD6-1742-9FCD-681F174BFFF6}" srcOrd="0" destOrd="0" presId="urn:microsoft.com/office/officeart/2005/8/layout/equation2"/>
    <dgm:cxn modelId="{55ED62F2-6601-A246-8BF9-F3C02CFE003A}" type="presOf" srcId="{91D38087-B185-8B41-A183-205C9C1C37BF}" destId="{1805E814-76F3-0045-94E8-67820196D4D2}" srcOrd="1" destOrd="0" presId="urn:microsoft.com/office/officeart/2005/8/layout/equation2"/>
    <dgm:cxn modelId="{2A5C5830-64DD-984C-AC6A-3F5E96BDE87A}" type="presOf" srcId="{2CA7425F-7D16-0346-8D6D-2566B092E79B}" destId="{151D49CF-9F9A-AE4A-BE8A-E8A433A48989}" srcOrd="0" destOrd="0" presId="urn:microsoft.com/office/officeart/2005/8/layout/equation2"/>
    <dgm:cxn modelId="{E6B270CF-84B9-5042-9028-5F8491EDAD3D}" srcId="{2CA7425F-7D16-0346-8D6D-2566B092E79B}" destId="{549F1024-274F-9143-935C-D041380E6179}" srcOrd="0" destOrd="0" parTransId="{8505B10C-09B1-BC41-8B53-5FB2768CB729}" sibTransId="{91D38087-B185-8B41-A183-205C9C1C37BF}"/>
    <dgm:cxn modelId="{D24422B9-FB91-3742-B10C-FCC27ED758C8}" type="presOf" srcId="{91D38087-B185-8B41-A183-205C9C1C37BF}" destId="{32FDD238-D674-7142-AFCA-09A75166B99B}" srcOrd="0" destOrd="0" presId="urn:microsoft.com/office/officeart/2005/8/layout/equation2"/>
    <dgm:cxn modelId="{2A8F2CCB-1D8C-6349-809E-1A8EE314BB82}" type="presParOf" srcId="{151D49CF-9F9A-AE4A-BE8A-E8A433A48989}" destId="{7148FA2E-D18F-9B43-BBE0-AE775F5ACD09}" srcOrd="0" destOrd="0" presId="urn:microsoft.com/office/officeart/2005/8/layout/equation2"/>
    <dgm:cxn modelId="{BB15C1F1-62AD-114A-BB36-3084730D4615}" type="presParOf" srcId="{7148FA2E-D18F-9B43-BBE0-AE775F5ACD09}" destId="{4A4B7ABD-9BD6-1742-9FCD-681F174BFFF6}" srcOrd="0" destOrd="0" presId="urn:microsoft.com/office/officeart/2005/8/layout/equation2"/>
    <dgm:cxn modelId="{DFE82C6C-FF4C-EB4B-84A9-82C67479CE78}" type="presParOf" srcId="{151D49CF-9F9A-AE4A-BE8A-E8A433A48989}" destId="{32FDD238-D674-7142-AFCA-09A75166B99B}" srcOrd="1" destOrd="0" presId="urn:microsoft.com/office/officeart/2005/8/layout/equation2"/>
    <dgm:cxn modelId="{94164358-38BD-644C-A531-7C5B4414081B}" type="presParOf" srcId="{32FDD238-D674-7142-AFCA-09A75166B99B}" destId="{1805E814-76F3-0045-94E8-67820196D4D2}" srcOrd="0" destOrd="0" presId="urn:microsoft.com/office/officeart/2005/8/layout/equation2"/>
    <dgm:cxn modelId="{25638803-4A00-9E46-8CF4-72941AC17A12}" type="presParOf" srcId="{151D49CF-9F9A-AE4A-BE8A-E8A433A48989}" destId="{4CD8088B-5DED-2141-946E-5381FE45FC3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B286105-A4A1-9D49-8F16-BC7CAA72CE66}" type="doc">
      <dgm:prSet loTypeId="urn:microsoft.com/office/officeart/2005/8/layout/arrow3" loCatId="relationship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es-ES_tradnl"/>
        </a:p>
      </dgm:t>
    </dgm:pt>
    <dgm:pt modelId="{FF071455-B669-EC46-9283-EE35AB5F64B9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_tradnl" sz="1600" dirty="0"/>
            <a:t>En este Evangelio, desde el principio hay una llamada al valor y a la fortaleza, unida a la esperanza de la resurrección</a:t>
          </a:r>
        </a:p>
      </dgm:t>
    </dgm:pt>
    <dgm:pt modelId="{2C28BCDA-BBE1-E643-9D60-18E1681F9A97}" type="parTrans" cxnId="{6BAABB2A-6E2B-2249-BE9E-EE93ACE3DABE}">
      <dgm:prSet/>
      <dgm:spPr/>
      <dgm:t>
        <a:bodyPr/>
        <a:lstStyle/>
        <a:p>
          <a:endParaRPr lang="es-ES_tradnl"/>
        </a:p>
      </dgm:t>
    </dgm:pt>
    <dgm:pt modelId="{C4751604-BCE6-4A4F-A065-3F4978DA4321}" type="sibTrans" cxnId="{6BAABB2A-6E2B-2249-BE9E-EE93ACE3DABE}">
      <dgm:prSet/>
      <dgm:spPr/>
      <dgm:t>
        <a:bodyPr/>
        <a:lstStyle/>
        <a:p>
          <a:endParaRPr lang="es-ES_tradnl"/>
        </a:p>
      </dgm:t>
    </dgm:pt>
    <dgm:pt modelId="{7639373D-555D-654C-A9AC-7B346D305581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_tradnl" sz="1600" dirty="0"/>
            <a:t>En el sufrimiento del hombre se esconde una fuerza especial que acerca interiormente al hombre a Cristo. Cuanto más indefenso, más madurez interior y grandeza espiritual demuestra el hombre</a:t>
          </a:r>
        </a:p>
      </dgm:t>
    </dgm:pt>
    <dgm:pt modelId="{6CE81E7E-DE23-9645-B4BD-43375964F5CD}" type="parTrans" cxnId="{A7BC7BF8-43DE-2D40-842B-5F4DCDC2D4A5}">
      <dgm:prSet/>
      <dgm:spPr/>
      <dgm:t>
        <a:bodyPr/>
        <a:lstStyle/>
        <a:p>
          <a:endParaRPr lang="es-ES_tradnl"/>
        </a:p>
      </dgm:t>
    </dgm:pt>
    <dgm:pt modelId="{B111F445-A920-8647-B089-696B0B43ED4B}" type="sibTrans" cxnId="{A7BC7BF8-43DE-2D40-842B-5F4DCDC2D4A5}">
      <dgm:prSet/>
      <dgm:spPr/>
      <dgm:t>
        <a:bodyPr/>
        <a:lstStyle/>
        <a:p>
          <a:endParaRPr lang="es-ES_tradnl"/>
        </a:p>
      </dgm:t>
    </dgm:pt>
    <dgm:pt modelId="{78F3042E-C07A-5746-AEC5-1BBB75CDBBFC}" type="pres">
      <dgm:prSet presAssocID="{3B286105-A4A1-9D49-8F16-BC7CAA72CE66}" presName="compositeShape" presStyleCnt="0">
        <dgm:presLayoutVars>
          <dgm:chMax val="2"/>
          <dgm:dir/>
          <dgm:resizeHandles val="exact"/>
        </dgm:presLayoutVars>
      </dgm:prSet>
      <dgm:spPr/>
    </dgm:pt>
    <dgm:pt modelId="{F7549A24-316E-AB49-8087-5EFB4C04EB34}" type="pres">
      <dgm:prSet presAssocID="{3B286105-A4A1-9D49-8F16-BC7CAA72CE66}" presName="divider" presStyleLbl="fgShp" presStyleIdx="0" presStyleCnt="1"/>
      <dgm:spPr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iblet"/>
          <a:contourClr>
            <a:schemeClr val="bg1"/>
          </a:contourClr>
        </a:sp3d>
      </dgm:spPr>
    </dgm:pt>
    <dgm:pt modelId="{1A4C4F94-74C3-9446-9607-AB72042284FD}" type="pres">
      <dgm:prSet presAssocID="{FF071455-B669-EC46-9283-EE35AB5F64B9}" presName="downArrow" presStyleLbl="node1" presStyleIdx="0" presStyleCnt="2"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iblet"/>
        </a:sp3d>
      </dgm:spPr>
    </dgm:pt>
    <dgm:pt modelId="{FF1DC11D-3592-D347-8BF7-7E97DE45BB8E}" type="pres">
      <dgm:prSet presAssocID="{FF071455-B669-EC46-9283-EE35AB5F64B9}" presName="downArrowText" presStyleLbl="revTx" presStyleIdx="0" presStyleCnt="2" custScaleX="149098" custScaleY="88847">
        <dgm:presLayoutVars>
          <dgm:bulletEnabled val="1"/>
        </dgm:presLayoutVars>
      </dgm:prSet>
      <dgm:spPr/>
    </dgm:pt>
    <dgm:pt modelId="{3A957570-D763-574C-8159-AB3637DE690D}" type="pres">
      <dgm:prSet presAssocID="{7639373D-555D-654C-A9AC-7B346D305581}" presName="upArrow" presStyleLbl="node1" presStyleIdx="1" presStyleCnt="2"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iblet"/>
        </a:sp3d>
      </dgm:spPr>
    </dgm:pt>
    <dgm:pt modelId="{6A3CBA2F-3716-1340-A6CB-3E779661E2EF}" type="pres">
      <dgm:prSet presAssocID="{7639373D-555D-654C-A9AC-7B346D305581}" presName="upArrowText" presStyleLbl="revTx" presStyleIdx="1" presStyleCnt="2" custScaleX="143360" custScaleY="102990">
        <dgm:presLayoutVars>
          <dgm:bulletEnabled val="1"/>
        </dgm:presLayoutVars>
      </dgm:prSet>
      <dgm:spPr/>
    </dgm:pt>
  </dgm:ptLst>
  <dgm:cxnLst>
    <dgm:cxn modelId="{A7BC7BF8-43DE-2D40-842B-5F4DCDC2D4A5}" srcId="{3B286105-A4A1-9D49-8F16-BC7CAA72CE66}" destId="{7639373D-555D-654C-A9AC-7B346D305581}" srcOrd="1" destOrd="0" parTransId="{6CE81E7E-DE23-9645-B4BD-43375964F5CD}" sibTransId="{B111F445-A920-8647-B089-696B0B43ED4B}"/>
    <dgm:cxn modelId="{A8A5B657-836D-624E-8F7F-5B32A370E894}" type="presOf" srcId="{7639373D-555D-654C-A9AC-7B346D305581}" destId="{6A3CBA2F-3716-1340-A6CB-3E779661E2EF}" srcOrd="0" destOrd="0" presId="urn:microsoft.com/office/officeart/2005/8/layout/arrow3"/>
    <dgm:cxn modelId="{D6A6C2FA-9F0C-B24B-9686-0AC62631E49E}" type="presOf" srcId="{3B286105-A4A1-9D49-8F16-BC7CAA72CE66}" destId="{78F3042E-C07A-5746-AEC5-1BBB75CDBBFC}" srcOrd="0" destOrd="0" presId="urn:microsoft.com/office/officeart/2005/8/layout/arrow3"/>
    <dgm:cxn modelId="{6BAABB2A-6E2B-2249-BE9E-EE93ACE3DABE}" srcId="{3B286105-A4A1-9D49-8F16-BC7CAA72CE66}" destId="{FF071455-B669-EC46-9283-EE35AB5F64B9}" srcOrd="0" destOrd="0" parTransId="{2C28BCDA-BBE1-E643-9D60-18E1681F9A97}" sibTransId="{C4751604-BCE6-4A4F-A065-3F4978DA4321}"/>
    <dgm:cxn modelId="{4F3D2187-D032-0A4C-9427-4E395EBB310E}" type="presOf" srcId="{FF071455-B669-EC46-9283-EE35AB5F64B9}" destId="{FF1DC11D-3592-D347-8BF7-7E97DE45BB8E}" srcOrd="0" destOrd="0" presId="urn:microsoft.com/office/officeart/2005/8/layout/arrow3"/>
    <dgm:cxn modelId="{34C0A50C-9084-E645-A684-92A30AC8D7D5}" type="presParOf" srcId="{78F3042E-C07A-5746-AEC5-1BBB75CDBBFC}" destId="{F7549A24-316E-AB49-8087-5EFB4C04EB34}" srcOrd="0" destOrd="0" presId="urn:microsoft.com/office/officeart/2005/8/layout/arrow3"/>
    <dgm:cxn modelId="{ABC4F85F-68B9-EB48-8CAA-B27AE05D25F4}" type="presParOf" srcId="{78F3042E-C07A-5746-AEC5-1BBB75CDBBFC}" destId="{1A4C4F94-74C3-9446-9607-AB72042284FD}" srcOrd="1" destOrd="0" presId="urn:microsoft.com/office/officeart/2005/8/layout/arrow3"/>
    <dgm:cxn modelId="{3E4CD3F7-484C-9E47-B755-DB83AEA7C4CB}" type="presParOf" srcId="{78F3042E-C07A-5746-AEC5-1BBB75CDBBFC}" destId="{FF1DC11D-3592-D347-8BF7-7E97DE45BB8E}" srcOrd="2" destOrd="0" presId="urn:microsoft.com/office/officeart/2005/8/layout/arrow3"/>
    <dgm:cxn modelId="{91C85AE4-9D6B-7E4B-8FC4-1D2140FDBC77}" type="presParOf" srcId="{78F3042E-C07A-5746-AEC5-1BBB75CDBBFC}" destId="{3A957570-D763-574C-8159-AB3637DE690D}" srcOrd="3" destOrd="0" presId="urn:microsoft.com/office/officeart/2005/8/layout/arrow3"/>
    <dgm:cxn modelId="{2A525B09-13BC-9540-AE29-ED0B72596258}" type="presParOf" srcId="{78F3042E-C07A-5746-AEC5-1BBB75CDBBFC}" destId="{6A3CBA2F-3716-1340-A6CB-3E779661E2E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5A76D3E-D080-DB42-ADF8-A4D18EA9CC19}" type="doc">
      <dgm:prSet loTypeId="urn:microsoft.com/office/officeart/2005/8/layout/vList6" loCatId="process" qsTypeId="urn:microsoft.com/office/officeart/2005/8/quickstyle/simple4" qsCatId="simple" csTypeId="urn:microsoft.com/office/officeart/2005/8/colors/colorful1#4" csCatId="colorful" phldr="1"/>
      <dgm:spPr/>
      <dgm:t>
        <a:bodyPr/>
        <a:lstStyle/>
        <a:p>
          <a:endParaRPr lang="es-ES_tradnl"/>
        </a:p>
      </dgm:t>
    </dgm:pt>
    <dgm:pt modelId="{E74A5145-1FF7-1B4F-8C21-E28ABCD3ECBE}">
      <dgm:prSet/>
      <dgm:spPr/>
      <dgm:t>
        <a:bodyPr/>
        <a:lstStyle/>
        <a:p>
          <a:pPr rtl="0"/>
          <a:r>
            <a:rPr lang="es-ES_tradnl" dirty="0"/>
            <a:t>El sufrimiento no puede transformarse con una gracia exterior sino interior.</a:t>
          </a:r>
        </a:p>
      </dgm:t>
    </dgm:pt>
    <dgm:pt modelId="{6BBD0D99-68DC-E24B-BAFD-001AFD5E48EB}" type="parTrans" cxnId="{7E1C7F3B-1622-F54E-85CA-6102162101F3}">
      <dgm:prSet/>
      <dgm:spPr/>
      <dgm:t>
        <a:bodyPr/>
        <a:lstStyle/>
        <a:p>
          <a:endParaRPr lang="es-ES_tradnl"/>
        </a:p>
      </dgm:t>
    </dgm:pt>
    <dgm:pt modelId="{4F9B4526-5DEC-B741-A79B-58FAF1C49FDC}" type="sibTrans" cxnId="{7E1C7F3B-1622-F54E-85CA-6102162101F3}">
      <dgm:prSet/>
      <dgm:spPr/>
      <dgm:t>
        <a:bodyPr/>
        <a:lstStyle/>
        <a:p>
          <a:endParaRPr lang="es-ES_tradnl"/>
        </a:p>
      </dgm:t>
    </dgm:pt>
    <dgm:pt modelId="{E61F8B29-87AF-C845-844B-6B098708FFE7}">
      <dgm:prSet/>
      <dgm:spPr/>
      <dgm:t>
        <a:bodyPr/>
        <a:lstStyle/>
        <a:p>
          <a:pPr rtl="0"/>
          <a:r>
            <a:rPr lang="es-ES_tradnl" dirty="0"/>
            <a:t>El sufrimiento comienza con una protesta humana y con la pregunta del porqué </a:t>
          </a:r>
        </a:p>
      </dgm:t>
    </dgm:pt>
    <dgm:pt modelId="{B5E5A03C-F256-0E4E-96B7-11FDC15CF2F2}" type="parTrans" cxnId="{0C3C739B-5720-5C41-9F5F-1B425AFEF8F3}">
      <dgm:prSet/>
      <dgm:spPr/>
      <dgm:t>
        <a:bodyPr/>
        <a:lstStyle/>
        <a:p>
          <a:endParaRPr lang="es-ES_tradnl"/>
        </a:p>
      </dgm:t>
    </dgm:pt>
    <dgm:pt modelId="{F5AD292B-D8EA-0D49-8B6B-57CF03759FF9}" type="sibTrans" cxnId="{0C3C739B-5720-5C41-9F5F-1B425AFEF8F3}">
      <dgm:prSet/>
      <dgm:spPr/>
      <dgm:t>
        <a:bodyPr/>
        <a:lstStyle/>
        <a:p>
          <a:endParaRPr lang="es-ES_tradnl"/>
        </a:p>
      </dgm:t>
    </dgm:pt>
    <dgm:pt modelId="{697C8630-0F1B-974B-8DDB-5FB1212680E5}">
      <dgm:prSet/>
      <dgm:spPr/>
      <dgm:t>
        <a:bodyPr/>
        <a:lstStyle/>
        <a:p>
          <a:pPr rtl="0"/>
          <a:r>
            <a:rPr lang="es-ES_tradnl" dirty="0"/>
            <a:t>A esta pregunta, Cristo responde desde la Cruz </a:t>
          </a:r>
        </a:p>
      </dgm:t>
    </dgm:pt>
    <dgm:pt modelId="{4D528CF7-9902-BD4B-BA28-2CE9BE81C45E}" type="parTrans" cxnId="{03825BB5-13B7-2F46-B4A3-9F49AD76E11C}">
      <dgm:prSet/>
      <dgm:spPr/>
      <dgm:t>
        <a:bodyPr/>
        <a:lstStyle/>
        <a:p>
          <a:endParaRPr lang="es-ES_tradnl"/>
        </a:p>
      </dgm:t>
    </dgm:pt>
    <dgm:pt modelId="{F52B04E4-FCE6-594A-9C0E-152A4CD24C6B}" type="sibTrans" cxnId="{03825BB5-13B7-2F46-B4A3-9F49AD76E11C}">
      <dgm:prSet/>
      <dgm:spPr/>
      <dgm:t>
        <a:bodyPr/>
        <a:lstStyle/>
        <a:p>
          <a:endParaRPr lang="es-ES_tradnl"/>
        </a:p>
      </dgm:t>
    </dgm:pt>
    <dgm:pt modelId="{0F10DDBB-AAB4-4F48-BBB5-9D374052C6DA}">
      <dgm:prSet/>
      <dgm:spPr/>
      <dgm:t>
        <a:bodyPr/>
        <a:lstStyle/>
        <a:p>
          <a:pPr rtl="0"/>
          <a:r>
            <a:rPr lang="es-ES_tradnl" dirty="0"/>
            <a:t>Pide Cristo que cada uno coja su cruz</a:t>
          </a:r>
        </a:p>
      </dgm:t>
    </dgm:pt>
    <dgm:pt modelId="{4F791455-1A44-4F46-9928-2CF293D0393F}" type="parTrans" cxnId="{3211AB8B-93F9-DB47-B035-7253524A082F}">
      <dgm:prSet/>
      <dgm:spPr/>
      <dgm:t>
        <a:bodyPr/>
        <a:lstStyle/>
        <a:p>
          <a:endParaRPr lang="es-ES_tradnl"/>
        </a:p>
      </dgm:t>
    </dgm:pt>
    <dgm:pt modelId="{CF65EB6C-BCCC-4E4B-A995-CD352E5C0E55}" type="sibTrans" cxnId="{3211AB8B-93F9-DB47-B035-7253524A082F}">
      <dgm:prSet/>
      <dgm:spPr/>
      <dgm:t>
        <a:bodyPr/>
        <a:lstStyle/>
        <a:p>
          <a:endParaRPr lang="es-ES_tradnl"/>
        </a:p>
      </dgm:t>
    </dgm:pt>
    <dgm:pt modelId="{6D5294F2-8FF4-3C4C-A83D-80DDCC5674DE}">
      <dgm:prSet/>
      <dgm:spPr/>
      <dgm:t>
        <a:bodyPr/>
        <a:lstStyle/>
        <a:p>
          <a:pPr rtl="0"/>
          <a:r>
            <a:rPr lang="es-ES_tradnl" dirty="0"/>
            <a:t>Y al tomarla y unirse a Cristo,  se revela el sentido salvífico del sufrimiento</a:t>
          </a:r>
        </a:p>
      </dgm:t>
    </dgm:pt>
    <dgm:pt modelId="{C9A46792-86D8-D648-A994-C114F77414A6}" type="parTrans" cxnId="{99DDC544-4B85-4047-B84F-1DBFB4E0612F}">
      <dgm:prSet/>
      <dgm:spPr/>
      <dgm:t>
        <a:bodyPr/>
        <a:lstStyle/>
        <a:p>
          <a:endParaRPr lang="es-ES_tradnl"/>
        </a:p>
      </dgm:t>
    </dgm:pt>
    <dgm:pt modelId="{220841A8-543B-D54C-990F-730C6152AE64}" type="sibTrans" cxnId="{99DDC544-4B85-4047-B84F-1DBFB4E0612F}">
      <dgm:prSet/>
      <dgm:spPr/>
      <dgm:t>
        <a:bodyPr/>
        <a:lstStyle/>
        <a:p>
          <a:endParaRPr lang="es-ES_tradnl"/>
        </a:p>
      </dgm:t>
    </dgm:pt>
    <dgm:pt modelId="{393E3E3B-55EB-3543-9530-837FF9B461B1}" type="pres">
      <dgm:prSet presAssocID="{B5A76D3E-D080-DB42-ADF8-A4D18EA9CC19}" presName="Name0" presStyleCnt="0">
        <dgm:presLayoutVars>
          <dgm:dir/>
          <dgm:animLvl val="lvl"/>
          <dgm:resizeHandles/>
        </dgm:presLayoutVars>
      </dgm:prSet>
      <dgm:spPr/>
    </dgm:pt>
    <dgm:pt modelId="{2FCFA9C1-53F3-2345-A78A-CE66131EE338}" type="pres">
      <dgm:prSet presAssocID="{E74A5145-1FF7-1B4F-8C21-E28ABCD3ECBE}" presName="linNode" presStyleCnt="0"/>
      <dgm:spPr/>
    </dgm:pt>
    <dgm:pt modelId="{431FBD8D-C6C7-9E48-A18E-C38E0762E626}" type="pres">
      <dgm:prSet presAssocID="{E74A5145-1FF7-1B4F-8C21-E28ABCD3ECBE}" presName="parentShp" presStyleLbl="node1" presStyleIdx="0" presStyleCnt="5" custScaleX="400000">
        <dgm:presLayoutVars>
          <dgm:bulletEnabled val="1"/>
        </dgm:presLayoutVars>
      </dgm:prSet>
      <dgm:spPr/>
    </dgm:pt>
    <dgm:pt modelId="{A32FC966-117D-D747-9F52-0D5B30890C85}" type="pres">
      <dgm:prSet presAssocID="{E74A5145-1FF7-1B4F-8C21-E28ABCD3ECBE}" presName="childShp" presStyleLbl="bgAccFollowNode1" presStyleIdx="0" presStyleCnt="5">
        <dgm:presLayoutVars>
          <dgm:bulletEnabled val="1"/>
        </dgm:presLayoutVars>
      </dgm:prSet>
      <dgm:spPr/>
    </dgm:pt>
    <dgm:pt modelId="{45BEFB0E-236C-E645-9A4F-FEAE3B94341A}" type="pres">
      <dgm:prSet presAssocID="{4F9B4526-5DEC-B741-A79B-58FAF1C49FDC}" presName="spacing" presStyleCnt="0"/>
      <dgm:spPr/>
    </dgm:pt>
    <dgm:pt modelId="{9BEE9D0E-B706-974E-A42E-6AB6C5E16310}" type="pres">
      <dgm:prSet presAssocID="{E61F8B29-87AF-C845-844B-6B098708FFE7}" presName="linNode" presStyleCnt="0"/>
      <dgm:spPr/>
    </dgm:pt>
    <dgm:pt modelId="{8DBDF4B8-0820-7E4B-B3F2-715F77DB9996}" type="pres">
      <dgm:prSet presAssocID="{E61F8B29-87AF-C845-844B-6B098708FFE7}" presName="parentShp" presStyleLbl="node1" presStyleIdx="1" presStyleCnt="5" custScaleX="248651">
        <dgm:presLayoutVars>
          <dgm:bulletEnabled val="1"/>
        </dgm:presLayoutVars>
      </dgm:prSet>
      <dgm:spPr/>
    </dgm:pt>
    <dgm:pt modelId="{4E71FAEC-C59A-AF49-9E1E-0026688C6878}" type="pres">
      <dgm:prSet presAssocID="{E61F8B29-87AF-C845-844B-6B098708FFE7}" presName="childShp" presStyleLbl="bgAccFollowNode1" presStyleIdx="1" presStyleCnt="5">
        <dgm:presLayoutVars>
          <dgm:bulletEnabled val="1"/>
        </dgm:presLayoutVars>
      </dgm:prSet>
      <dgm:spPr/>
    </dgm:pt>
    <dgm:pt modelId="{F513CF31-ABF1-794B-9F55-3A7EC3F01816}" type="pres">
      <dgm:prSet presAssocID="{F5AD292B-D8EA-0D49-8B6B-57CF03759FF9}" presName="spacing" presStyleCnt="0"/>
      <dgm:spPr/>
    </dgm:pt>
    <dgm:pt modelId="{CE9B67A9-6F48-C44F-9B53-28BBDBCA7509}" type="pres">
      <dgm:prSet presAssocID="{697C8630-0F1B-974B-8DDB-5FB1212680E5}" presName="linNode" presStyleCnt="0"/>
      <dgm:spPr/>
    </dgm:pt>
    <dgm:pt modelId="{E8ACFCA2-58B3-5247-8E82-796048F9CE5B}" type="pres">
      <dgm:prSet presAssocID="{697C8630-0F1B-974B-8DDB-5FB1212680E5}" presName="parentShp" presStyleLbl="node1" presStyleIdx="2" presStyleCnt="5" custScaleX="210109">
        <dgm:presLayoutVars>
          <dgm:bulletEnabled val="1"/>
        </dgm:presLayoutVars>
      </dgm:prSet>
      <dgm:spPr/>
    </dgm:pt>
    <dgm:pt modelId="{7C308D9D-4918-664D-9DBA-90CC6D0AC92D}" type="pres">
      <dgm:prSet presAssocID="{697C8630-0F1B-974B-8DDB-5FB1212680E5}" presName="childShp" presStyleLbl="bgAccFollowNode1" presStyleIdx="2" presStyleCnt="5">
        <dgm:presLayoutVars>
          <dgm:bulletEnabled val="1"/>
        </dgm:presLayoutVars>
      </dgm:prSet>
      <dgm:spPr/>
    </dgm:pt>
    <dgm:pt modelId="{208002F0-14DB-8E4B-9D21-5B7AEB0BED91}" type="pres">
      <dgm:prSet presAssocID="{F52B04E4-FCE6-594A-9C0E-152A4CD24C6B}" presName="spacing" presStyleCnt="0"/>
      <dgm:spPr/>
    </dgm:pt>
    <dgm:pt modelId="{8928D485-3353-1949-9BA4-7044F8E96465}" type="pres">
      <dgm:prSet presAssocID="{0F10DDBB-AAB4-4F48-BBB5-9D374052C6DA}" presName="linNode" presStyleCnt="0"/>
      <dgm:spPr/>
    </dgm:pt>
    <dgm:pt modelId="{B4D80CCE-C3A9-DF43-8D0D-C63C8E22CF75}" type="pres">
      <dgm:prSet presAssocID="{0F10DDBB-AAB4-4F48-BBB5-9D374052C6DA}" presName="parentShp" presStyleLbl="node1" presStyleIdx="3" presStyleCnt="5" custScaleX="159605">
        <dgm:presLayoutVars>
          <dgm:bulletEnabled val="1"/>
        </dgm:presLayoutVars>
      </dgm:prSet>
      <dgm:spPr/>
    </dgm:pt>
    <dgm:pt modelId="{9CC02468-49B7-214F-83A6-8A662422993B}" type="pres">
      <dgm:prSet presAssocID="{0F10DDBB-AAB4-4F48-BBB5-9D374052C6DA}" presName="childShp" presStyleLbl="bgAccFollowNode1" presStyleIdx="3" presStyleCnt="5">
        <dgm:presLayoutVars>
          <dgm:bulletEnabled val="1"/>
        </dgm:presLayoutVars>
      </dgm:prSet>
      <dgm:spPr/>
    </dgm:pt>
    <dgm:pt modelId="{5B34844A-BC84-7140-80CF-E8432460BC73}" type="pres">
      <dgm:prSet presAssocID="{CF65EB6C-BCCC-4E4B-A995-CD352E5C0E55}" presName="spacing" presStyleCnt="0"/>
      <dgm:spPr/>
    </dgm:pt>
    <dgm:pt modelId="{248EEDC5-B24D-FC47-A4CA-00DE1C779EBF}" type="pres">
      <dgm:prSet presAssocID="{6D5294F2-8FF4-3C4C-A83D-80DDCC5674DE}" presName="linNode" presStyleCnt="0"/>
      <dgm:spPr/>
    </dgm:pt>
    <dgm:pt modelId="{DCA52B5D-435A-DA4C-8F65-F2B35338E3E7}" type="pres">
      <dgm:prSet presAssocID="{6D5294F2-8FF4-3C4C-A83D-80DDCC5674DE}" presName="parentShp" presStyleLbl="node1" presStyleIdx="4" presStyleCnt="5">
        <dgm:presLayoutVars>
          <dgm:bulletEnabled val="1"/>
        </dgm:presLayoutVars>
      </dgm:prSet>
      <dgm:spPr/>
    </dgm:pt>
    <dgm:pt modelId="{7FFA327D-E08D-8845-A30C-30580814029C}" type="pres">
      <dgm:prSet presAssocID="{6D5294F2-8FF4-3C4C-A83D-80DDCC5674DE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51C48995-8080-6147-922B-C741A1DFF0B1}" type="presOf" srcId="{B5A76D3E-D080-DB42-ADF8-A4D18EA9CC19}" destId="{393E3E3B-55EB-3543-9530-837FF9B461B1}" srcOrd="0" destOrd="0" presId="urn:microsoft.com/office/officeart/2005/8/layout/vList6"/>
    <dgm:cxn modelId="{1947E72E-1C58-D640-BF40-8C2788A229D7}" type="presOf" srcId="{6D5294F2-8FF4-3C4C-A83D-80DDCC5674DE}" destId="{DCA52B5D-435A-DA4C-8F65-F2B35338E3E7}" srcOrd="0" destOrd="0" presId="urn:microsoft.com/office/officeart/2005/8/layout/vList6"/>
    <dgm:cxn modelId="{99DDC544-4B85-4047-B84F-1DBFB4E0612F}" srcId="{B5A76D3E-D080-DB42-ADF8-A4D18EA9CC19}" destId="{6D5294F2-8FF4-3C4C-A83D-80DDCC5674DE}" srcOrd="4" destOrd="0" parTransId="{C9A46792-86D8-D648-A994-C114F77414A6}" sibTransId="{220841A8-543B-D54C-990F-730C6152AE64}"/>
    <dgm:cxn modelId="{AAF06A20-60E1-E341-862B-25BC6FEF6AAC}" type="presOf" srcId="{E74A5145-1FF7-1B4F-8C21-E28ABCD3ECBE}" destId="{431FBD8D-C6C7-9E48-A18E-C38E0762E626}" srcOrd="0" destOrd="0" presId="urn:microsoft.com/office/officeart/2005/8/layout/vList6"/>
    <dgm:cxn modelId="{03825BB5-13B7-2F46-B4A3-9F49AD76E11C}" srcId="{B5A76D3E-D080-DB42-ADF8-A4D18EA9CC19}" destId="{697C8630-0F1B-974B-8DDB-5FB1212680E5}" srcOrd="2" destOrd="0" parTransId="{4D528CF7-9902-BD4B-BA28-2CE9BE81C45E}" sibTransId="{F52B04E4-FCE6-594A-9C0E-152A4CD24C6B}"/>
    <dgm:cxn modelId="{C76586BD-5D19-4F4B-BF1A-0BDE2041A676}" type="presOf" srcId="{0F10DDBB-AAB4-4F48-BBB5-9D374052C6DA}" destId="{B4D80CCE-C3A9-DF43-8D0D-C63C8E22CF75}" srcOrd="0" destOrd="0" presId="urn:microsoft.com/office/officeart/2005/8/layout/vList6"/>
    <dgm:cxn modelId="{3211AB8B-93F9-DB47-B035-7253524A082F}" srcId="{B5A76D3E-D080-DB42-ADF8-A4D18EA9CC19}" destId="{0F10DDBB-AAB4-4F48-BBB5-9D374052C6DA}" srcOrd="3" destOrd="0" parTransId="{4F791455-1A44-4F46-9928-2CF293D0393F}" sibTransId="{CF65EB6C-BCCC-4E4B-A995-CD352E5C0E55}"/>
    <dgm:cxn modelId="{0C3C739B-5720-5C41-9F5F-1B425AFEF8F3}" srcId="{B5A76D3E-D080-DB42-ADF8-A4D18EA9CC19}" destId="{E61F8B29-87AF-C845-844B-6B098708FFE7}" srcOrd="1" destOrd="0" parTransId="{B5E5A03C-F256-0E4E-96B7-11FDC15CF2F2}" sibTransId="{F5AD292B-D8EA-0D49-8B6B-57CF03759FF9}"/>
    <dgm:cxn modelId="{7E1C7F3B-1622-F54E-85CA-6102162101F3}" srcId="{B5A76D3E-D080-DB42-ADF8-A4D18EA9CC19}" destId="{E74A5145-1FF7-1B4F-8C21-E28ABCD3ECBE}" srcOrd="0" destOrd="0" parTransId="{6BBD0D99-68DC-E24B-BAFD-001AFD5E48EB}" sibTransId="{4F9B4526-5DEC-B741-A79B-58FAF1C49FDC}"/>
    <dgm:cxn modelId="{486E7FFD-37D4-8D42-A7F4-C36D8A93124C}" type="presOf" srcId="{E61F8B29-87AF-C845-844B-6B098708FFE7}" destId="{8DBDF4B8-0820-7E4B-B3F2-715F77DB9996}" srcOrd="0" destOrd="0" presId="urn:microsoft.com/office/officeart/2005/8/layout/vList6"/>
    <dgm:cxn modelId="{97BBA8BF-1D39-994E-A850-0A7A1BED7D2E}" type="presOf" srcId="{697C8630-0F1B-974B-8DDB-5FB1212680E5}" destId="{E8ACFCA2-58B3-5247-8E82-796048F9CE5B}" srcOrd="0" destOrd="0" presId="urn:microsoft.com/office/officeart/2005/8/layout/vList6"/>
    <dgm:cxn modelId="{B64CA167-92AD-BE44-86D4-D7AA02C72239}" type="presParOf" srcId="{393E3E3B-55EB-3543-9530-837FF9B461B1}" destId="{2FCFA9C1-53F3-2345-A78A-CE66131EE338}" srcOrd="0" destOrd="0" presId="urn:microsoft.com/office/officeart/2005/8/layout/vList6"/>
    <dgm:cxn modelId="{74209EE3-2A65-D243-B788-DB82CC41E44C}" type="presParOf" srcId="{2FCFA9C1-53F3-2345-A78A-CE66131EE338}" destId="{431FBD8D-C6C7-9E48-A18E-C38E0762E626}" srcOrd="0" destOrd="0" presId="urn:microsoft.com/office/officeart/2005/8/layout/vList6"/>
    <dgm:cxn modelId="{0C2E5C10-B883-4D4A-85AF-7500FC41DD73}" type="presParOf" srcId="{2FCFA9C1-53F3-2345-A78A-CE66131EE338}" destId="{A32FC966-117D-D747-9F52-0D5B30890C85}" srcOrd="1" destOrd="0" presId="urn:microsoft.com/office/officeart/2005/8/layout/vList6"/>
    <dgm:cxn modelId="{CC48A521-BE29-2348-B6BC-A47FD6F2D858}" type="presParOf" srcId="{393E3E3B-55EB-3543-9530-837FF9B461B1}" destId="{45BEFB0E-236C-E645-9A4F-FEAE3B94341A}" srcOrd="1" destOrd="0" presId="urn:microsoft.com/office/officeart/2005/8/layout/vList6"/>
    <dgm:cxn modelId="{577469C7-8440-7649-AB36-EE6AD1C99A1A}" type="presParOf" srcId="{393E3E3B-55EB-3543-9530-837FF9B461B1}" destId="{9BEE9D0E-B706-974E-A42E-6AB6C5E16310}" srcOrd="2" destOrd="0" presId="urn:microsoft.com/office/officeart/2005/8/layout/vList6"/>
    <dgm:cxn modelId="{CF915C87-F807-5648-A719-AAF7E1FDBAC9}" type="presParOf" srcId="{9BEE9D0E-B706-974E-A42E-6AB6C5E16310}" destId="{8DBDF4B8-0820-7E4B-B3F2-715F77DB9996}" srcOrd="0" destOrd="0" presId="urn:microsoft.com/office/officeart/2005/8/layout/vList6"/>
    <dgm:cxn modelId="{E31B43D0-2374-0A4C-8E61-361A8FD289D7}" type="presParOf" srcId="{9BEE9D0E-B706-974E-A42E-6AB6C5E16310}" destId="{4E71FAEC-C59A-AF49-9E1E-0026688C6878}" srcOrd="1" destOrd="0" presId="urn:microsoft.com/office/officeart/2005/8/layout/vList6"/>
    <dgm:cxn modelId="{0EA1BA1D-51EB-414E-8922-C2F14B3883E9}" type="presParOf" srcId="{393E3E3B-55EB-3543-9530-837FF9B461B1}" destId="{F513CF31-ABF1-794B-9F55-3A7EC3F01816}" srcOrd="3" destOrd="0" presId="urn:microsoft.com/office/officeart/2005/8/layout/vList6"/>
    <dgm:cxn modelId="{9E892216-D780-C240-8187-DEE6BF1D85CC}" type="presParOf" srcId="{393E3E3B-55EB-3543-9530-837FF9B461B1}" destId="{CE9B67A9-6F48-C44F-9B53-28BBDBCA7509}" srcOrd="4" destOrd="0" presId="urn:microsoft.com/office/officeart/2005/8/layout/vList6"/>
    <dgm:cxn modelId="{CB3C58FC-0F25-5D47-ABB5-1DB1C317CD7D}" type="presParOf" srcId="{CE9B67A9-6F48-C44F-9B53-28BBDBCA7509}" destId="{E8ACFCA2-58B3-5247-8E82-796048F9CE5B}" srcOrd="0" destOrd="0" presId="urn:microsoft.com/office/officeart/2005/8/layout/vList6"/>
    <dgm:cxn modelId="{2F5439EE-673E-4D41-BC86-7633519928FC}" type="presParOf" srcId="{CE9B67A9-6F48-C44F-9B53-28BBDBCA7509}" destId="{7C308D9D-4918-664D-9DBA-90CC6D0AC92D}" srcOrd="1" destOrd="0" presId="urn:microsoft.com/office/officeart/2005/8/layout/vList6"/>
    <dgm:cxn modelId="{3B7F70EC-6217-5745-BB3F-8801BDC4B8AF}" type="presParOf" srcId="{393E3E3B-55EB-3543-9530-837FF9B461B1}" destId="{208002F0-14DB-8E4B-9D21-5B7AEB0BED91}" srcOrd="5" destOrd="0" presId="urn:microsoft.com/office/officeart/2005/8/layout/vList6"/>
    <dgm:cxn modelId="{D9C97BDD-5F0B-984D-9791-7D629EBB28DA}" type="presParOf" srcId="{393E3E3B-55EB-3543-9530-837FF9B461B1}" destId="{8928D485-3353-1949-9BA4-7044F8E96465}" srcOrd="6" destOrd="0" presId="urn:microsoft.com/office/officeart/2005/8/layout/vList6"/>
    <dgm:cxn modelId="{007CC64E-6DAF-3F49-8DB4-B23F0F558544}" type="presParOf" srcId="{8928D485-3353-1949-9BA4-7044F8E96465}" destId="{B4D80CCE-C3A9-DF43-8D0D-C63C8E22CF75}" srcOrd="0" destOrd="0" presId="urn:microsoft.com/office/officeart/2005/8/layout/vList6"/>
    <dgm:cxn modelId="{F5432105-8D53-D744-B85E-F34B54C83768}" type="presParOf" srcId="{8928D485-3353-1949-9BA4-7044F8E96465}" destId="{9CC02468-49B7-214F-83A6-8A662422993B}" srcOrd="1" destOrd="0" presId="urn:microsoft.com/office/officeart/2005/8/layout/vList6"/>
    <dgm:cxn modelId="{392C0036-1642-6043-B061-029F622EF411}" type="presParOf" srcId="{393E3E3B-55EB-3543-9530-837FF9B461B1}" destId="{5B34844A-BC84-7140-80CF-E8432460BC73}" srcOrd="7" destOrd="0" presId="urn:microsoft.com/office/officeart/2005/8/layout/vList6"/>
    <dgm:cxn modelId="{86EF3E28-17AA-054F-BB3D-3E93843F1A44}" type="presParOf" srcId="{393E3E3B-55EB-3543-9530-837FF9B461B1}" destId="{248EEDC5-B24D-FC47-A4CA-00DE1C779EBF}" srcOrd="8" destOrd="0" presId="urn:microsoft.com/office/officeart/2005/8/layout/vList6"/>
    <dgm:cxn modelId="{7FA70659-FCFC-F34C-8B7E-AE4316A2A54D}" type="presParOf" srcId="{248EEDC5-B24D-FC47-A4CA-00DE1C779EBF}" destId="{DCA52B5D-435A-DA4C-8F65-F2B35338E3E7}" srcOrd="0" destOrd="0" presId="urn:microsoft.com/office/officeart/2005/8/layout/vList6"/>
    <dgm:cxn modelId="{BC01F8DF-D114-BA4C-87A5-6C16914EBA14}" type="presParOf" srcId="{248EEDC5-B24D-FC47-A4CA-00DE1C779EBF}" destId="{7FFA327D-E08D-8845-A30C-30580814029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696A7FF8-AA1E-974D-BBA1-00006923B6CE}" type="doc">
      <dgm:prSet loTypeId="urn:microsoft.com/office/officeart/2005/8/layout/arrow2" loCatId="process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s-ES_tradnl"/>
        </a:p>
      </dgm:t>
    </dgm:pt>
    <dgm:pt modelId="{CB7AEC2B-F1EC-3147-BDDE-3239D4F13DCA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_tradnl" dirty="0"/>
            <a:t>Con la superación de la inutilidad del sufrimiento, éste se transforma en un servicio insustituible, en camino de gracia que transforma las almas</a:t>
          </a:r>
        </a:p>
      </dgm:t>
    </dgm:pt>
    <dgm:pt modelId="{B534C248-96CF-AE4E-994D-A94EB32736DB}" type="parTrans" cxnId="{CD2AD1E6-5BD5-9D41-B19A-443940EA054E}">
      <dgm:prSet/>
      <dgm:spPr/>
      <dgm:t>
        <a:bodyPr/>
        <a:lstStyle/>
        <a:p>
          <a:endParaRPr lang="es-ES_tradnl"/>
        </a:p>
      </dgm:t>
    </dgm:pt>
    <dgm:pt modelId="{BFA5DA25-AB4E-4742-A527-545C12C34BC8}" type="sibTrans" cxnId="{CD2AD1E6-5BD5-9D41-B19A-443940EA054E}">
      <dgm:prSet/>
      <dgm:spPr/>
      <dgm:t>
        <a:bodyPr/>
        <a:lstStyle/>
        <a:p>
          <a:endParaRPr lang="es-ES_tradnl"/>
        </a:p>
      </dgm:t>
    </dgm:pt>
    <dgm:pt modelId="{47F0B845-CA25-B047-80E1-E968C0F5E62B}" type="pres">
      <dgm:prSet presAssocID="{696A7FF8-AA1E-974D-BBA1-00006923B6CE}" presName="arrowDiagram" presStyleCnt="0">
        <dgm:presLayoutVars>
          <dgm:chMax val="5"/>
          <dgm:dir/>
          <dgm:resizeHandles val="exact"/>
        </dgm:presLayoutVars>
      </dgm:prSet>
      <dgm:spPr/>
    </dgm:pt>
    <dgm:pt modelId="{C8CDACAA-83F6-2E42-B7AA-E72E08CC8257}" type="pres">
      <dgm:prSet presAssocID="{696A7FF8-AA1E-974D-BBA1-00006923B6CE}" presName="arrow" presStyleLbl="bgShp" presStyleIdx="0" presStyleCnt="1" custLinFactNeighborX="5146" custLinFactNeighborY="-16587"/>
      <dgm:spPr/>
    </dgm:pt>
    <dgm:pt modelId="{387F8B05-EB2F-9F41-B867-B9FD9937BE16}" type="pres">
      <dgm:prSet presAssocID="{696A7FF8-AA1E-974D-BBA1-00006923B6CE}" presName="arrowDiagram1" presStyleCnt="0">
        <dgm:presLayoutVars>
          <dgm:bulletEnabled val="1"/>
        </dgm:presLayoutVars>
      </dgm:prSet>
      <dgm:spPr/>
    </dgm:pt>
    <dgm:pt modelId="{6978C440-5986-C744-8D81-F0F15806830C}" type="pres">
      <dgm:prSet presAssocID="{CB7AEC2B-F1EC-3147-BDDE-3239D4F13DCA}" presName="bullet1" presStyleLbl="node1" presStyleIdx="0" presStyleCn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E95FE3AF-EA31-A843-B4B6-6ABA9B92523C}" type="pres">
      <dgm:prSet presAssocID="{CB7AEC2B-F1EC-3147-BDDE-3239D4F13DCA}" presName="textBox1" presStyleLbl="revTx" presStyleIdx="0" presStyleCnt="1" custScaleX="139408" custScaleY="85974" custLinFactNeighborX="-25000" custLinFactNeighborY="605">
        <dgm:presLayoutVars>
          <dgm:bulletEnabled val="1"/>
        </dgm:presLayoutVars>
      </dgm:prSet>
      <dgm:spPr/>
    </dgm:pt>
  </dgm:ptLst>
  <dgm:cxnLst>
    <dgm:cxn modelId="{96AA3B6B-462C-AE4E-B16F-F6A287CF5795}" type="presOf" srcId="{696A7FF8-AA1E-974D-BBA1-00006923B6CE}" destId="{47F0B845-CA25-B047-80E1-E968C0F5E62B}" srcOrd="0" destOrd="0" presId="urn:microsoft.com/office/officeart/2005/8/layout/arrow2"/>
    <dgm:cxn modelId="{CD2AD1E6-5BD5-9D41-B19A-443940EA054E}" srcId="{696A7FF8-AA1E-974D-BBA1-00006923B6CE}" destId="{CB7AEC2B-F1EC-3147-BDDE-3239D4F13DCA}" srcOrd="0" destOrd="0" parTransId="{B534C248-96CF-AE4E-994D-A94EB32736DB}" sibTransId="{BFA5DA25-AB4E-4742-A527-545C12C34BC8}"/>
    <dgm:cxn modelId="{EED31B8C-300C-1542-A875-81C050290547}" type="presOf" srcId="{CB7AEC2B-F1EC-3147-BDDE-3239D4F13DCA}" destId="{E95FE3AF-EA31-A843-B4B6-6ABA9B92523C}" srcOrd="0" destOrd="0" presId="urn:microsoft.com/office/officeart/2005/8/layout/arrow2"/>
    <dgm:cxn modelId="{A6D7EA6B-F75E-A14E-AC15-912683C2275A}" type="presParOf" srcId="{47F0B845-CA25-B047-80E1-E968C0F5E62B}" destId="{C8CDACAA-83F6-2E42-B7AA-E72E08CC8257}" srcOrd="0" destOrd="0" presId="urn:microsoft.com/office/officeart/2005/8/layout/arrow2"/>
    <dgm:cxn modelId="{B0864F6B-3486-514B-A650-38668278CF69}" type="presParOf" srcId="{47F0B845-CA25-B047-80E1-E968C0F5E62B}" destId="{387F8B05-EB2F-9F41-B867-B9FD9937BE16}" srcOrd="1" destOrd="0" presId="urn:microsoft.com/office/officeart/2005/8/layout/arrow2"/>
    <dgm:cxn modelId="{F95E9A65-3014-A043-B5C1-D664B0F91512}" type="presParOf" srcId="{387F8B05-EB2F-9F41-B867-B9FD9937BE16}" destId="{6978C440-5986-C744-8D81-F0F15806830C}" srcOrd="0" destOrd="0" presId="urn:microsoft.com/office/officeart/2005/8/layout/arrow2"/>
    <dgm:cxn modelId="{FC06D10E-879F-8E43-B99F-8EA2539AB0E4}" type="presParOf" srcId="{387F8B05-EB2F-9F41-B867-B9FD9937BE16}" destId="{E95FE3AF-EA31-A843-B4B6-6ABA9B92523C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C467549-0F22-B14D-91B7-37B1EAA64BA1}" type="doc">
      <dgm:prSet loTypeId="urn:microsoft.com/office/officeart/2005/8/layout/equation1" loCatId="relationship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s-ES_tradnl"/>
        </a:p>
      </dgm:t>
    </dgm:pt>
    <dgm:pt modelId="{1AEA6E2C-0388-AC4B-B54B-7122B7C5C3EB}">
      <dgm:prSet/>
      <dgm:spPr/>
      <dgm:t>
        <a:bodyPr/>
        <a:lstStyle/>
        <a:p>
          <a:pPr rtl="0"/>
          <a:r>
            <a:rPr lang="es-ES_tradnl" dirty="0"/>
            <a:t>La iglesia ve en todos los sufrientes, un sujeto múltiple de su fuerza sobrenatural</a:t>
          </a:r>
        </a:p>
      </dgm:t>
    </dgm:pt>
    <dgm:pt modelId="{BFF757DD-0C3E-FB44-B503-794E929B6B5E}" type="parTrans" cxnId="{B8A0EB24-DD59-5443-B1FA-54B2FA105CB2}">
      <dgm:prSet/>
      <dgm:spPr/>
      <dgm:t>
        <a:bodyPr/>
        <a:lstStyle/>
        <a:p>
          <a:endParaRPr lang="es-ES_tradnl"/>
        </a:p>
      </dgm:t>
    </dgm:pt>
    <dgm:pt modelId="{408B5324-184D-1B4A-B801-828B8DC2AAE3}" type="sibTrans" cxnId="{B8A0EB24-DD59-5443-B1FA-54B2FA105CB2}">
      <dgm:prSet/>
      <dgm:spPr/>
      <dgm:t>
        <a:bodyPr/>
        <a:lstStyle/>
        <a:p>
          <a:endParaRPr lang="es-ES_tradnl"/>
        </a:p>
      </dgm:t>
    </dgm:pt>
    <dgm:pt modelId="{0E340741-AE54-6345-A5FF-D0CDAF1666FC}">
      <dgm:prSet/>
      <dgm:spPr/>
      <dgm:t>
        <a:bodyPr/>
        <a:lstStyle/>
        <a:p>
          <a:pPr rtl="0"/>
          <a:r>
            <a:rPr lang="es-ES_tradnl" dirty="0"/>
            <a:t>Los que participan de los sufrimientos de Cristo conservan una especialísima partícula del tesoro infinito de la redención del mundo</a:t>
          </a:r>
        </a:p>
      </dgm:t>
    </dgm:pt>
    <dgm:pt modelId="{85D4C5F3-2CDF-DE41-8B47-3C2154D9EF78}" type="parTrans" cxnId="{17C6712B-A7F4-4845-8C48-763DA66D46A7}">
      <dgm:prSet/>
      <dgm:spPr/>
      <dgm:t>
        <a:bodyPr/>
        <a:lstStyle/>
        <a:p>
          <a:endParaRPr lang="es-ES_tradnl"/>
        </a:p>
      </dgm:t>
    </dgm:pt>
    <dgm:pt modelId="{197B213D-9B87-AE49-B046-372F3F75CC8A}" type="sibTrans" cxnId="{17C6712B-A7F4-4845-8C48-763DA66D46A7}">
      <dgm:prSet/>
      <dgm:spPr/>
      <dgm:t>
        <a:bodyPr/>
        <a:lstStyle/>
        <a:p>
          <a:endParaRPr lang="es-ES_tradnl"/>
        </a:p>
      </dgm:t>
    </dgm:pt>
    <dgm:pt modelId="{C7A5D3B6-AF37-8E49-8252-9F5A72EC4BF5}" type="pres">
      <dgm:prSet presAssocID="{1C467549-0F22-B14D-91B7-37B1EAA64BA1}" presName="linearFlow" presStyleCnt="0">
        <dgm:presLayoutVars>
          <dgm:dir/>
          <dgm:resizeHandles val="exact"/>
        </dgm:presLayoutVars>
      </dgm:prSet>
      <dgm:spPr/>
    </dgm:pt>
    <dgm:pt modelId="{513CCC39-C8EA-CF48-9EA3-BD00DC0F50A4}" type="pres">
      <dgm:prSet presAssocID="{1AEA6E2C-0388-AC4B-B54B-7122B7C5C3EB}" presName="node" presStyleLbl="node1" presStyleIdx="0" presStyleCnt="2">
        <dgm:presLayoutVars>
          <dgm:bulletEnabled val="1"/>
        </dgm:presLayoutVars>
      </dgm:prSet>
      <dgm:spPr/>
    </dgm:pt>
    <dgm:pt modelId="{3E9DBB20-DE0B-7F4E-AFA9-E50002286DF2}" type="pres">
      <dgm:prSet presAssocID="{408B5324-184D-1B4A-B801-828B8DC2AAE3}" presName="spacerL" presStyleCnt="0"/>
      <dgm:spPr/>
    </dgm:pt>
    <dgm:pt modelId="{BDC1DC53-8590-BF40-A7FB-2533C6154080}" type="pres">
      <dgm:prSet presAssocID="{408B5324-184D-1B4A-B801-828B8DC2AAE3}" presName="sibTrans" presStyleLbl="sibTrans2D1" presStyleIdx="0" presStyleCnt="1"/>
      <dgm:spPr/>
    </dgm:pt>
    <dgm:pt modelId="{4E10F0B2-22C2-2140-A6D1-4C59634761D4}" type="pres">
      <dgm:prSet presAssocID="{408B5324-184D-1B4A-B801-828B8DC2AAE3}" presName="spacerR" presStyleCnt="0"/>
      <dgm:spPr/>
    </dgm:pt>
    <dgm:pt modelId="{A8C21D71-373E-AE48-9AC1-5273309F4884}" type="pres">
      <dgm:prSet presAssocID="{0E340741-AE54-6345-A5FF-D0CDAF1666FC}" presName="node" presStyleLbl="node1" presStyleIdx="1" presStyleCnt="2">
        <dgm:presLayoutVars>
          <dgm:bulletEnabled val="1"/>
        </dgm:presLayoutVars>
      </dgm:prSet>
      <dgm:spPr/>
    </dgm:pt>
  </dgm:ptLst>
  <dgm:cxnLst>
    <dgm:cxn modelId="{24F41A42-F61C-714C-9F75-B255259E8CC0}" type="presOf" srcId="{408B5324-184D-1B4A-B801-828B8DC2AAE3}" destId="{BDC1DC53-8590-BF40-A7FB-2533C6154080}" srcOrd="0" destOrd="0" presId="urn:microsoft.com/office/officeart/2005/8/layout/equation1"/>
    <dgm:cxn modelId="{E5FE9474-7C61-F944-9E01-0FE822DAD013}" type="presOf" srcId="{1C467549-0F22-B14D-91B7-37B1EAA64BA1}" destId="{C7A5D3B6-AF37-8E49-8252-9F5A72EC4BF5}" srcOrd="0" destOrd="0" presId="urn:microsoft.com/office/officeart/2005/8/layout/equation1"/>
    <dgm:cxn modelId="{B8A0EB24-DD59-5443-B1FA-54B2FA105CB2}" srcId="{1C467549-0F22-B14D-91B7-37B1EAA64BA1}" destId="{1AEA6E2C-0388-AC4B-B54B-7122B7C5C3EB}" srcOrd="0" destOrd="0" parTransId="{BFF757DD-0C3E-FB44-B503-794E929B6B5E}" sibTransId="{408B5324-184D-1B4A-B801-828B8DC2AAE3}"/>
    <dgm:cxn modelId="{17C6712B-A7F4-4845-8C48-763DA66D46A7}" srcId="{1C467549-0F22-B14D-91B7-37B1EAA64BA1}" destId="{0E340741-AE54-6345-A5FF-D0CDAF1666FC}" srcOrd="1" destOrd="0" parTransId="{85D4C5F3-2CDF-DE41-8B47-3C2154D9EF78}" sibTransId="{197B213D-9B87-AE49-B046-372F3F75CC8A}"/>
    <dgm:cxn modelId="{D901C7D7-A4AD-0244-9414-07791F559CE0}" type="presOf" srcId="{1AEA6E2C-0388-AC4B-B54B-7122B7C5C3EB}" destId="{513CCC39-C8EA-CF48-9EA3-BD00DC0F50A4}" srcOrd="0" destOrd="0" presId="urn:microsoft.com/office/officeart/2005/8/layout/equation1"/>
    <dgm:cxn modelId="{F8C320FF-C9D1-BF40-BB0D-BD06AC32974B}" type="presOf" srcId="{0E340741-AE54-6345-A5FF-D0CDAF1666FC}" destId="{A8C21D71-373E-AE48-9AC1-5273309F4884}" srcOrd="0" destOrd="0" presId="urn:microsoft.com/office/officeart/2005/8/layout/equation1"/>
    <dgm:cxn modelId="{816A89CB-CA81-2F4E-B047-A3CFF840CBF1}" type="presParOf" srcId="{C7A5D3B6-AF37-8E49-8252-9F5A72EC4BF5}" destId="{513CCC39-C8EA-CF48-9EA3-BD00DC0F50A4}" srcOrd="0" destOrd="0" presId="urn:microsoft.com/office/officeart/2005/8/layout/equation1"/>
    <dgm:cxn modelId="{BAFCC8FD-87C9-C649-B60C-7D96F8FA4310}" type="presParOf" srcId="{C7A5D3B6-AF37-8E49-8252-9F5A72EC4BF5}" destId="{3E9DBB20-DE0B-7F4E-AFA9-E50002286DF2}" srcOrd="1" destOrd="0" presId="urn:microsoft.com/office/officeart/2005/8/layout/equation1"/>
    <dgm:cxn modelId="{CBFA22BB-27E1-F340-9CCB-0212719023C9}" type="presParOf" srcId="{C7A5D3B6-AF37-8E49-8252-9F5A72EC4BF5}" destId="{BDC1DC53-8590-BF40-A7FB-2533C6154080}" srcOrd="2" destOrd="0" presId="urn:microsoft.com/office/officeart/2005/8/layout/equation1"/>
    <dgm:cxn modelId="{F7020F8E-DC56-2642-B106-62FF291A7BC1}" type="presParOf" srcId="{C7A5D3B6-AF37-8E49-8252-9F5A72EC4BF5}" destId="{4E10F0B2-22C2-2140-A6D1-4C59634761D4}" srcOrd="3" destOrd="0" presId="urn:microsoft.com/office/officeart/2005/8/layout/equation1"/>
    <dgm:cxn modelId="{592218F7-C4BC-484A-B4E1-8288BA748DCB}" type="presParOf" srcId="{C7A5D3B6-AF37-8E49-8252-9F5A72EC4BF5}" destId="{A8C21D71-373E-AE48-9AC1-5273309F4884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32103EB-4291-8A4D-ADDA-BE47A5D0E59B}" type="doc">
      <dgm:prSet loTypeId="urn:microsoft.com/office/officeart/2005/8/layout/hList1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s-ES_tradnl"/>
        </a:p>
      </dgm:t>
    </dgm:pt>
    <dgm:pt modelId="{9A757712-7EFC-5C4D-BEF0-E49373962137}">
      <dgm:prSet phldrT="[Texto]"/>
      <dgm:spPr/>
      <dgm:t>
        <a:bodyPr/>
        <a:lstStyle/>
        <a:p>
          <a:r>
            <a:rPr lang="es-ES_tradnl" dirty="0"/>
            <a:t>¿Quién es mi prójimo?</a:t>
          </a:r>
        </a:p>
      </dgm:t>
    </dgm:pt>
    <dgm:pt modelId="{2F57601E-2733-DD4D-82D8-2255BC313032}" type="parTrans" cxnId="{4685E7B1-7764-3142-9581-7E828584FF37}">
      <dgm:prSet/>
      <dgm:spPr/>
      <dgm:t>
        <a:bodyPr/>
        <a:lstStyle/>
        <a:p>
          <a:endParaRPr lang="es-ES_tradnl"/>
        </a:p>
      </dgm:t>
    </dgm:pt>
    <dgm:pt modelId="{B518FF18-E6AB-FA4A-9638-244015E87C6B}" type="sibTrans" cxnId="{4685E7B1-7764-3142-9581-7E828584FF37}">
      <dgm:prSet/>
      <dgm:spPr/>
      <dgm:t>
        <a:bodyPr/>
        <a:lstStyle/>
        <a:p>
          <a:endParaRPr lang="es-ES_tradnl"/>
        </a:p>
      </dgm:t>
    </dgm:pt>
    <dgm:pt modelId="{DD62075E-217C-414B-B834-6CF0E57596C2}">
      <dgm:prSet phldrT="[Texto]"/>
      <dgm:spPr/>
      <dgm:t>
        <a:bodyPr/>
        <a:lstStyle/>
        <a:p>
          <a:r>
            <a:rPr lang="es-ES_tradnl" dirty="0"/>
            <a:t>Prójimo es el samaritano que cumple con el mandamiento del amor</a:t>
          </a:r>
        </a:p>
      </dgm:t>
    </dgm:pt>
    <dgm:pt modelId="{46506694-CD29-624B-AD3F-C67940A48158}" type="parTrans" cxnId="{1706A4DC-7088-8443-BC9A-51AA647EF0A1}">
      <dgm:prSet/>
      <dgm:spPr/>
      <dgm:t>
        <a:bodyPr/>
        <a:lstStyle/>
        <a:p>
          <a:endParaRPr lang="es-ES_tradnl"/>
        </a:p>
      </dgm:t>
    </dgm:pt>
    <dgm:pt modelId="{C5C8D2E2-EA6F-384B-B4B7-F8BEC7DF27BD}" type="sibTrans" cxnId="{1706A4DC-7088-8443-BC9A-51AA647EF0A1}">
      <dgm:prSet/>
      <dgm:spPr/>
      <dgm:t>
        <a:bodyPr/>
        <a:lstStyle/>
        <a:p>
          <a:endParaRPr lang="es-ES_tradnl"/>
        </a:p>
      </dgm:t>
    </dgm:pt>
    <dgm:pt modelId="{07740A20-F262-0C44-9871-374BF07B31CF}" type="pres">
      <dgm:prSet presAssocID="{632103EB-4291-8A4D-ADDA-BE47A5D0E59B}" presName="Name0" presStyleCnt="0">
        <dgm:presLayoutVars>
          <dgm:dir/>
          <dgm:animLvl val="lvl"/>
          <dgm:resizeHandles val="exact"/>
        </dgm:presLayoutVars>
      </dgm:prSet>
      <dgm:spPr/>
    </dgm:pt>
    <dgm:pt modelId="{4BEAE3E7-AF07-5D44-A195-F494F904A2BE}" type="pres">
      <dgm:prSet presAssocID="{9A757712-7EFC-5C4D-BEF0-E49373962137}" presName="composite" presStyleCnt="0"/>
      <dgm:spPr/>
    </dgm:pt>
    <dgm:pt modelId="{01C9A089-A49B-8048-8282-6B10A7F3DE30}" type="pres">
      <dgm:prSet presAssocID="{9A757712-7EFC-5C4D-BEF0-E4937396213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71E981B-6740-1742-85CD-7892EF483159}" type="pres">
      <dgm:prSet presAssocID="{9A757712-7EFC-5C4D-BEF0-E49373962137}" presName="desTx" presStyleLbl="alignAccFollowNode1" presStyleIdx="0" presStyleCnt="2">
        <dgm:presLayoutVars>
          <dgm:bulletEnabled val="1"/>
        </dgm:presLayoutVars>
      </dgm:prSet>
      <dgm:spPr/>
    </dgm:pt>
    <dgm:pt modelId="{CF19FA5D-4B1D-5048-8C84-91064C2FFC4D}" type="pres">
      <dgm:prSet presAssocID="{B518FF18-E6AB-FA4A-9638-244015E87C6B}" presName="space" presStyleCnt="0"/>
      <dgm:spPr/>
    </dgm:pt>
    <dgm:pt modelId="{612DE073-D216-4C4D-8DB5-A56F64D81EDF}" type="pres">
      <dgm:prSet presAssocID="{DD62075E-217C-414B-B834-6CF0E57596C2}" presName="composite" presStyleCnt="0"/>
      <dgm:spPr/>
    </dgm:pt>
    <dgm:pt modelId="{52AA6719-98C8-F54B-BA2B-73E7A093025A}" type="pres">
      <dgm:prSet presAssocID="{DD62075E-217C-414B-B834-6CF0E57596C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51C9B592-EB83-7944-A34B-932E78E85798}" type="pres">
      <dgm:prSet presAssocID="{DD62075E-217C-414B-B834-6CF0E57596C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1706A4DC-7088-8443-BC9A-51AA647EF0A1}" srcId="{632103EB-4291-8A4D-ADDA-BE47A5D0E59B}" destId="{DD62075E-217C-414B-B834-6CF0E57596C2}" srcOrd="1" destOrd="0" parTransId="{46506694-CD29-624B-AD3F-C67940A48158}" sibTransId="{C5C8D2E2-EA6F-384B-B4B7-F8BEC7DF27BD}"/>
    <dgm:cxn modelId="{4685E7B1-7764-3142-9581-7E828584FF37}" srcId="{632103EB-4291-8A4D-ADDA-BE47A5D0E59B}" destId="{9A757712-7EFC-5C4D-BEF0-E49373962137}" srcOrd="0" destOrd="0" parTransId="{2F57601E-2733-DD4D-82D8-2255BC313032}" sibTransId="{B518FF18-E6AB-FA4A-9638-244015E87C6B}"/>
    <dgm:cxn modelId="{B852CB1B-ACE9-EF46-9127-3B185E387A38}" type="presOf" srcId="{632103EB-4291-8A4D-ADDA-BE47A5D0E59B}" destId="{07740A20-F262-0C44-9871-374BF07B31CF}" srcOrd="0" destOrd="0" presId="urn:microsoft.com/office/officeart/2005/8/layout/hList1"/>
    <dgm:cxn modelId="{12BA7666-8F25-A044-AA91-369D164731D2}" type="presOf" srcId="{9A757712-7EFC-5C4D-BEF0-E49373962137}" destId="{01C9A089-A49B-8048-8282-6B10A7F3DE30}" srcOrd="0" destOrd="0" presId="urn:microsoft.com/office/officeart/2005/8/layout/hList1"/>
    <dgm:cxn modelId="{90C0C3AF-341C-024D-8602-4D26822CF4A0}" type="presOf" srcId="{DD62075E-217C-414B-B834-6CF0E57596C2}" destId="{52AA6719-98C8-F54B-BA2B-73E7A093025A}" srcOrd="0" destOrd="0" presId="urn:microsoft.com/office/officeart/2005/8/layout/hList1"/>
    <dgm:cxn modelId="{683309CC-EE4E-2446-A8D3-A25123F08E03}" type="presParOf" srcId="{07740A20-F262-0C44-9871-374BF07B31CF}" destId="{4BEAE3E7-AF07-5D44-A195-F494F904A2BE}" srcOrd="0" destOrd="0" presId="urn:microsoft.com/office/officeart/2005/8/layout/hList1"/>
    <dgm:cxn modelId="{5BA94F7E-80F5-0246-B698-5823FFAE72EF}" type="presParOf" srcId="{4BEAE3E7-AF07-5D44-A195-F494F904A2BE}" destId="{01C9A089-A49B-8048-8282-6B10A7F3DE30}" srcOrd="0" destOrd="0" presId="urn:microsoft.com/office/officeart/2005/8/layout/hList1"/>
    <dgm:cxn modelId="{F8F14125-9584-0145-8BDD-006ACBD39427}" type="presParOf" srcId="{4BEAE3E7-AF07-5D44-A195-F494F904A2BE}" destId="{271E981B-6740-1742-85CD-7892EF483159}" srcOrd="1" destOrd="0" presId="urn:microsoft.com/office/officeart/2005/8/layout/hList1"/>
    <dgm:cxn modelId="{E04D1483-4F5B-6548-BAC1-08EFF22FC040}" type="presParOf" srcId="{07740A20-F262-0C44-9871-374BF07B31CF}" destId="{CF19FA5D-4B1D-5048-8C84-91064C2FFC4D}" srcOrd="1" destOrd="0" presId="urn:microsoft.com/office/officeart/2005/8/layout/hList1"/>
    <dgm:cxn modelId="{491ABBF2-A412-BB4A-A6E8-4A0679DDAE4A}" type="presParOf" srcId="{07740A20-F262-0C44-9871-374BF07B31CF}" destId="{612DE073-D216-4C4D-8DB5-A56F64D81EDF}" srcOrd="2" destOrd="0" presId="urn:microsoft.com/office/officeart/2005/8/layout/hList1"/>
    <dgm:cxn modelId="{CFFDA150-06A6-4A48-B25E-9AC85795884F}" type="presParOf" srcId="{612DE073-D216-4C4D-8DB5-A56F64D81EDF}" destId="{52AA6719-98C8-F54B-BA2B-73E7A093025A}" srcOrd="0" destOrd="0" presId="urn:microsoft.com/office/officeart/2005/8/layout/hList1"/>
    <dgm:cxn modelId="{147A3DD5-7CBE-B840-93C4-D9C7877A2EF0}" type="presParOf" srcId="{612DE073-D216-4C4D-8DB5-A56F64D81EDF}" destId="{51C9B592-EB83-7944-A34B-932E78E8579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959A13-5F5F-3B4B-B09A-325208454387}" type="doc">
      <dgm:prSet loTypeId="urn:microsoft.com/office/officeart/2005/8/layout/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51E63A82-0B45-0844-B054-56F131593860}">
      <dgm:prSet/>
      <dgm:spPr/>
      <dgm:t>
        <a:bodyPr/>
        <a:lstStyle/>
        <a:p>
          <a:pPr rtl="0"/>
          <a:r>
            <a:rPr lang="es-ES_tradnl" dirty="0"/>
            <a:t>La iglesia que nace del misterio de la redención en la Cruz, está obligada a buscar el encuentro con el hombre sufriente </a:t>
          </a:r>
        </a:p>
      </dgm:t>
    </dgm:pt>
    <dgm:pt modelId="{082A063C-FF6F-5B4A-8A94-0A2669343B53}" type="parTrans" cxnId="{AFCF85F6-9DFB-2944-AF35-81014E3CFBBF}">
      <dgm:prSet/>
      <dgm:spPr/>
      <dgm:t>
        <a:bodyPr/>
        <a:lstStyle/>
        <a:p>
          <a:endParaRPr lang="es-ES_tradnl"/>
        </a:p>
      </dgm:t>
    </dgm:pt>
    <dgm:pt modelId="{C7EC6234-DDAB-204B-AF23-ED09479D4FC5}" type="sibTrans" cxnId="{AFCF85F6-9DFB-2944-AF35-81014E3CFBBF}">
      <dgm:prSet/>
      <dgm:spPr/>
      <dgm:t>
        <a:bodyPr/>
        <a:lstStyle/>
        <a:p>
          <a:endParaRPr lang="es-ES_tradnl"/>
        </a:p>
      </dgm:t>
    </dgm:pt>
    <dgm:pt modelId="{2EF43B7D-D2BA-8740-AC35-CB9DE351AB4F}">
      <dgm:prSet/>
      <dgm:spPr/>
      <dgm:t>
        <a:bodyPr/>
        <a:lstStyle/>
        <a:p>
          <a:pPr rtl="0"/>
          <a:r>
            <a:rPr lang="es-ES_tradnl" dirty="0"/>
            <a:t>Suscita compasión, respeto, atemoriza, tocando el corazón y la fe </a:t>
          </a:r>
        </a:p>
      </dgm:t>
    </dgm:pt>
    <dgm:pt modelId="{25BB06A1-FEE0-BC47-8FA3-7A6B48B5E730}" type="parTrans" cxnId="{8E0ACF64-AD83-CD4D-B07A-082100D74C5F}">
      <dgm:prSet/>
      <dgm:spPr/>
      <dgm:t>
        <a:bodyPr/>
        <a:lstStyle/>
        <a:p>
          <a:endParaRPr lang="es-ES_tradnl"/>
        </a:p>
      </dgm:t>
    </dgm:pt>
    <dgm:pt modelId="{3C06E3FF-3B44-3A43-A176-83B5CBFAD46F}" type="sibTrans" cxnId="{8E0ACF64-AD83-CD4D-B07A-082100D74C5F}">
      <dgm:prSet/>
      <dgm:spPr/>
      <dgm:t>
        <a:bodyPr/>
        <a:lstStyle/>
        <a:p>
          <a:endParaRPr lang="es-ES_tradnl"/>
        </a:p>
      </dgm:t>
    </dgm:pt>
    <dgm:pt modelId="{3B09C870-73F6-9347-BF3C-CA099B978A42}" type="pres">
      <dgm:prSet presAssocID="{1E959A13-5F5F-3B4B-B09A-325208454387}" presName="Name0" presStyleCnt="0">
        <dgm:presLayoutVars>
          <dgm:dir/>
          <dgm:animLvl val="lvl"/>
          <dgm:resizeHandles val="exact"/>
        </dgm:presLayoutVars>
      </dgm:prSet>
      <dgm:spPr/>
    </dgm:pt>
    <dgm:pt modelId="{9B29796D-7C26-D549-B6CE-8D24453B67F5}" type="pres">
      <dgm:prSet presAssocID="{2EF43B7D-D2BA-8740-AC35-CB9DE351AB4F}" presName="boxAndChildren" presStyleCnt="0"/>
      <dgm:spPr/>
    </dgm:pt>
    <dgm:pt modelId="{F26DC1D6-47FA-6C41-A4C8-E5B6F8B2D2F1}" type="pres">
      <dgm:prSet presAssocID="{2EF43B7D-D2BA-8740-AC35-CB9DE351AB4F}" presName="parentTextBox" presStyleLbl="node1" presStyleIdx="0" presStyleCnt="2"/>
      <dgm:spPr/>
    </dgm:pt>
    <dgm:pt modelId="{908FE5E5-7CC2-AE48-BBFA-B6EACD08F0CE}" type="pres">
      <dgm:prSet presAssocID="{C7EC6234-DDAB-204B-AF23-ED09479D4FC5}" presName="sp" presStyleCnt="0"/>
      <dgm:spPr/>
    </dgm:pt>
    <dgm:pt modelId="{97BFD7BD-6884-B04C-8430-9A4B2F011E15}" type="pres">
      <dgm:prSet presAssocID="{51E63A82-0B45-0844-B054-56F131593860}" presName="arrowAndChildren" presStyleCnt="0"/>
      <dgm:spPr/>
    </dgm:pt>
    <dgm:pt modelId="{C1607EB5-8BE9-E044-BF55-2C805EBD1AAA}" type="pres">
      <dgm:prSet presAssocID="{51E63A82-0B45-0844-B054-56F131593860}" presName="parentTextArrow" presStyleLbl="node1" presStyleIdx="1" presStyleCnt="2"/>
      <dgm:spPr/>
    </dgm:pt>
  </dgm:ptLst>
  <dgm:cxnLst>
    <dgm:cxn modelId="{04724C66-1B41-624D-BEFA-9D7F08C8BD00}" type="presOf" srcId="{51E63A82-0B45-0844-B054-56F131593860}" destId="{C1607EB5-8BE9-E044-BF55-2C805EBD1AAA}" srcOrd="0" destOrd="0" presId="urn:microsoft.com/office/officeart/2005/8/layout/process4"/>
    <dgm:cxn modelId="{AFCF85F6-9DFB-2944-AF35-81014E3CFBBF}" srcId="{1E959A13-5F5F-3B4B-B09A-325208454387}" destId="{51E63A82-0B45-0844-B054-56F131593860}" srcOrd="0" destOrd="0" parTransId="{082A063C-FF6F-5B4A-8A94-0A2669343B53}" sibTransId="{C7EC6234-DDAB-204B-AF23-ED09479D4FC5}"/>
    <dgm:cxn modelId="{243003D1-4EE8-E945-AE17-B59B8A0391BF}" type="presOf" srcId="{2EF43B7D-D2BA-8740-AC35-CB9DE351AB4F}" destId="{F26DC1D6-47FA-6C41-A4C8-E5B6F8B2D2F1}" srcOrd="0" destOrd="0" presId="urn:microsoft.com/office/officeart/2005/8/layout/process4"/>
    <dgm:cxn modelId="{8E0ACF64-AD83-CD4D-B07A-082100D74C5F}" srcId="{1E959A13-5F5F-3B4B-B09A-325208454387}" destId="{2EF43B7D-D2BA-8740-AC35-CB9DE351AB4F}" srcOrd="1" destOrd="0" parTransId="{25BB06A1-FEE0-BC47-8FA3-7A6B48B5E730}" sibTransId="{3C06E3FF-3B44-3A43-A176-83B5CBFAD46F}"/>
    <dgm:cxn modelId="{AFE7A757-0429-9643-97C2-8A1E6E2B1D6B}" type="presOf" srcId="{1E959A13-5F5F-3B4B-B09A-325208454387}" destId="{3B09C870-73F6-9347-BF3C-CA099B978A42}" srcOrd="0" destOrd="0" presId="urn:microsoft.com/office/officeart/2005/8/layout/process4"/>
    <dgm:cxn modelId="{E731963C-44EC-DD47-B8D6-0EA33670D23A}" type="presParOf" srcId="{3B09C870-73F6-9347-BF3C-CA099B978A42}" destId="{9B29796D-7C26-D549-B6CE-8D24453B67F5}" srcOrd="0" destOrd="0" presId="urn:microsoft.com/office/officeart/2005/8/layout/process4"/>
    <dgm:cxn modelId="{99B7A3C4-E8DC-A84B-B637-D5C90BB4BA96}" type="presParOf" srcId="{9B29796D-7C26-D549-B6CE-8D24453B67F5}" destId="{F26DC1D6-47FA-6C41-A4C8-E5B6F8B2D2F1}" srcOrd="0" destOrd="0" presId="urn:microsoft.com/office/officeart/2005/8/layout/process4"/>
    <dgm:cxn modelId="{4AD25327-6951-0543-B66A-2E7CCCE03E46}" type="presParOf" srcId="{3B09C870-73F6-9347-BF3C-CA099B978A42}" destId="{908FE5E5-7CC2-AE48-BBFA-B6EACD08F0CE}" srcOrd="1" destOrd="0" presId="urn:microsoft.com/office/officeart/2005/8/layout/process4"/>
    <dgm:cxn modelId="{CCAF1787-445E-6B4B-8EDB-76A1BE7BAC34}" type="presParOf" srcId="{3B09C870-73F6-9347-BF3C-CA099B978A42}" destId="{97BFD7BD-6884-B04C-8430-9A4B2F011E15}" srcOrd="2" destOrd="0" presId="urn:microsoft.com/office/officeart/2005/8/layout/process4"/>
    <dgm:cxn modelId="{4B6DE152-2053-5D43-A944-DDB5C050449D}" type="presParOf" srcId="{97BFD7BD-6884-B04C-8430-9A4B2F011E15}" destId="{C1607EB5-8BE9-E044-BF55-2C805EBD1AA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139C4957-DBCA-484A-A638-EE34553200A7}" type="doc">
      <dgm:prSet loTypeId="urn:microsoft.com/office/officeart/2005/8/layout/p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153180AC-CFF1-F840-951C-9A0F2EB1179D}">
      <dgm:prSet/>
      <dgm:spPr/>
      <dgm:t>
        <a:bodyPr/>
        <a:lstStyle/>
        <a:p>
          <a:pPr rtl="0"/>
          <a:r>
            <a:rPr lang="es-ES_tradnl" dirty="0"/>
            <a:t>Tipos y ámbitos en la iglesia y en la sociedad. Familia Escuela, etc.</a:t>
          </a:r>
        </a:p>
      </dgm:t>
    </dgm:pt>
    <dgm:pt modelId="{2F04F597-E3BC-1346-9A3F-F8BB0DB4BD1D}" type="parTrans" cxnId="{9AE407A7-7D14-CB40-A701-6C38C22D3421}">
      <dgm:prSet/>
      <dgm:spPr/>
      <dgm:t>
        <a:bodyPr/>
        <a:lstStyle/>
        <a:p>
          <a:endParaRPr lang="es-ES_tradnl"/>
        </a:p>
      </dgm:t>
    </dgm:pt>
    <dgm:pt modelId="{2D36C28B-56C6-1041-BB74-6172E502035D}" type="sibTrans" cxnId="{9AE407A7-7D14-CB40-A701-6C38C22D3421}">
      <dgm:prSet/>
      <dgm:spPr/>
      <dgm:t>
        <a:bodyPr/>
        <a:lstStyle/>
        <a:p>
          <a:endParaRPr lang="es-ES_tradnl"/>
        </a:p>
      </dgm:t>
    </dgm:pt>
    <dgm:pt modelId="{E6E17A3E-43A7-2E45-B095-87664FE7E4F1}">
      <dgm:prSet/>
      <dgm:spPr/>
      <dgm:t>
        <a:bodyPr/>
        <a:lstStyle/>
        <a:p>
          <a:pPr rtl="0"/>
          <a:r>
            <a:rPr lang="es-ES_tradnl" dirty="0"/>
            <a:t>La iglesia tiene esta misión, salir al encuentro del sufriente ajeno</a:t>
          </a:r>
        </a:p>
      </dgm:t>
    </dgm:pt>
    <dgm:pt modelId="{AC87AE4F-9A28-784F-81D3-4AD920E95E6A}" type="parTrans" cxnId="{9A4889DE-FB76-E34A-ADAE-BB3432790AA8}">
      <dgm:prSet/>
      <dgm:spPr/>
      <dgm:t>
        <a:bodyPr/>
        <a:lstStyle/>
        <a:p>
          <a:endParaRPr lang="es-ES_tradnl"/>
        </a:p>
      </dgm:t>
    </dgm:pt>
    <dgm:pt modelId="{16200143-6BCD-534D-B84C-FC35AC3360CC}" type="sibTrans" cxnId="{9A4889DE-FB76-E34A-ADAE-BB3432790AA8}">
      <dgm:prSet/>
      <dgm:spPr/>
      <dgm:t>
        <a:bodyPr/>
        <a:lstStyle/>
        <a:p>
          <a:endParaRPr lang="es-ES_tradnl"/>
        </a:p>
      </dgm:t>
    </dgm:pt>
    <dgm:pt modelId="{2116A3EC-773A-A240-B457-1C9D27CF69CD}" type="pres">
      <dgm:prSet presAssocID="{139C4957-DBCA-484A-A638-EE34553200A7}" presName="Name0" presStyleCnt="0">
        <dgm:presLayoutVars>
          <dgm:dir/>
          <dgm:resizeHandles val="exact"/>
        </dgm:presLayoutVars>
      </dgm:prSet>
      <dgm:spPr/>
    </dgm:pt>
    <dgm:pt modelId="{6015B8F6-63E0-9342-8D84-A1C2A6ADA2C0}" type="pres">
      <dgm:prSet presAssocID="{153180AC-CFF1-F840-951C-9A0F2EB1179D}" presName="compNode" presStyleCnt="0"/>
      <dgm:spPr/>
    </dgm:pt>
    <dgm:pt modelId="{B732D316-9C2A-1049-B64D-559DBF94E9A6}" type="pres">
      <dgm:prSet presAssocID="{153180AC-CFF1-F840-951C-9A0F2EB1179D}" presName="pictRect" presStyleLbl="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34B5E71-3293-F449-9637-1B1307F30A0A}" type="pres">
      <dgm:prSet presAssocID="{153180AC-CFF1-F840-951C-9A0F2EB1179D}" presName="textRect" presStyleLbl="revTx" presStyleIdx="0" presStyleCnt="2">
        <dgm:presLayoutVars>
          <dgm:bulletEnabled val="1"/>
        </dgm:presLayoutVars>
      </dgm:prSet>
      <dgm:spPr/>
    </dgm:pt>
    <dgm:pt modelId="{FD277964-54B9-C442-9C1A-72E2E96F09C8}" type="pres">
      <dgm:prSet presAssocID="{2D36C28B-56C6-1041-BB74-6172E502035D}" presName="sibTrans" presStyleLbl="sibTrans2D1" presStyleIdx="0" presStyleCnt="0"/>
      <dgm:spPr/>
    </dgm:pt>
    <dgm:pt modelId="{429F2C34-7794-A14A-9E1F-EE27764E0464}" type="pres">
      <dgm:prSet presAssocID="{E6E17A3E-43A7-2E45-B095-87664FE7E4F1}" presName="compNode" presStyleCnt="0"/>
      <dgm:spPr/>
    </dgm:pt>
    <dgm:pt modelId="{DFEBBEA4-859A-5A46-A55E-2F333BBADAED}" type="pres">
      <dgm:prSet presAssocID="{E6E17A3E-43A7-2E45-B095-87664FE7E4F1}" presName="pictRect" presStyleLbl="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C58155E-9D45-2446-907F-D2224B6402D1}" type="pres">
      <dgm:prSet presAssocID="{E6E17A3E-43A7-2E45-B095-87664FE7E4F1}" presName="textRect" presStyleLbl="revTx" presStyleIdx="1" presStyleCnt="2">
        <dgm:presLayoutVars>
          <dgm:bulletEnabled val="1"/>
        </dgm:presLayoutVars>
      </dgm:prSet>
      <dgm:spPr/>
    </dgm:pt>
  </dgm:ptLst>
  <dgm:cxnLst>
    <dgm:cxn modelId="{247107EB-83B7-6049-9E51-E4F85A5E19A2}" type="presOf" srcId="{153180AC-CFF1-F840-951C-9A0F2EB1179D}" destId="{034B5E71-3293-F449-9637-1B1307F30A0A}" srcOrd="0" destOrd="0" presId="urn:microsoft.com/office/officeart/2005/8/layout/pList1"/>
    <dgm:cxn modelId="{C7A9470E-F3BC-A242-BA17-520AB492A2C6}" type="presOf" srcId="{139C4957-DBCA-484A-A638-EE34553200A7}" destId="{2116A3EC-773A-A240-B457-1C9D27CF69CD}" srcOrd="0" destOrd="0" presId="urn:microsoft.com/office/officeart/2005/8/layout/pList1"/>
    <dgm:cxn modelId="{9AE407A7-7D14-CB40-A701-6C38C22D3421}" srcId="{139C4957-DBCA-484A-A638-EE34553200A7}" destId="{153180AC-CFF1-F840-951C-9A0F2EB1179D}" srcOrd="0" destOrd="0" parTransId="{2F04F597-E3BC-1346-9A3F-F8BB0DB4BD1D}" sibTransId="{2D36C28B-56C6-1041-BB74-6172E502035D}"/>
    <dgm:cxn modelId="{9A4889DE-FB76-E34A-ADAE-BB3432790AA8}" srcId="{139C4957-DBCA-484A-A638-EE34553200A7}" destId="{E6E17A3E-43A7-2E45-B095-87664FE7E4F1}" srcOrd="1" destOrd="0" parTransId="{AC87AE4F-9A28-784F-81D3-4AD920E95E6A}" sibTransId="{16200143-6BCD-534D-B84C-FC35AC3360CC}"/>
    <dgm:cxn modelId="{422E0314-2C0A-D34F-8998-00A819F66B89}" type="presOf" srcId="{E6E17A3E-43A7-2E45-B095-87664FE7E4F1}" destId="{7C58155E-9D45-2446-907F-D2224B6402D1}" srcOrd="0" destOrd="0" presId="urn:microsoft.com/office/officeart/2005/8/layout/pList1"/>
    <dgm:cxn modelId="{E320A65F-A880-164B-B5C9-0EE2A49A94F0}" type="presOf" srcId="{2D36C28B-56C6-1041-BB74-6172E502035D}" destId="{FD277964-54B9-C442-9C1A-72E2E96F09C8}" srcOrd="0" destOrd="0" presId="urn:microsoft.com/office/officeart/2005/8/layout/pList1"/>
    <dgm:cxn modelId="{9BA7A982-FA7F-2241-BD1C-46EE828467D9}" type="presParOf" srcId="{2116A3EC-773A-A240-B457-1C9D27CF69CD}" destId="{6015B8F6-63E0-9342-8D84-A1C2A6ADA2C0}" srcOrd="0" destOrd="0" presId="urn:microsoft.com/office/officeart/2005/8/layout/pList1"/>
    <dgm:cxn modelId="{6EC87B15-061A-ED48-BB31-6BB96AEADD0B}" type="presParOf" srcId="{6015B8F6-63E0-9342-8D84-A1C2A6ADA2C0}" destId="{B732D316-9C2A-1049-B64D-559DBF94E9A6}" srcOrd="0" destOrd="0" presId="urn:microsoft.com/office/officeart/2005/8/layout/pList1"/>
    <dgm:cxn modelId="{67F63616-1710-A54E-A365-562E50ECAAF8}" type="presParOf" srcId="{6015B8F6-63E0-9342-8D84-A1C2A6ADA2C0}" destId="{034B5E71-3293-F449-9637-1B1307F30A0A}" srcOrd="1" destOrd="0" presId="urn:microsoft.com/office/officeart/2005/8/layout/pList1"/>
    <dgm:cxn modelId="{8ABAE8A0-487F-B746-A626-C39BD3334F78}" type="presParOf" srcId="{2116A3EC-773A-A240-B457-1C9D27CF69CD}" destId="{FD277964-54B9-C442-9C1A-72E2E96F09C8}" srcOrd="1" destOrd="0" presId="urn:microsoft.com/office/officeart/2005/8/layout/pList1"/>
    <dgm:cxn modelId="{8529348A-1B10-D847-B215-D969DFC7B1B3}" type="presParOf" srcId="{2116A3EC-773A-A240-B457-1C9D27CF69CD}" destId="{429F2C34-7794-A14A-9E1F-EE27764E0464}" srcOrd="2" destOrd="0" presId="urn:microsoft.com/office/officeart/2005/8/layout/pList1"/>
    <dgm:cxn modelId="{A62D1B0F-A49B-D540-B030-AB6F59F4682B}" type="presParOf" srcId="{429F2C34-7794-A14A-9E1F-EE27764E0464}" destId="{DFEBBEA4-859A-5A46-A55E-2F333BBADAED}" srcOrd="0" destOrd="0" presId="urn:microsoft.com/office/officeart/2005/8/layout/pList1"/>
    <dgm:cxn modelId="{320FC505-E675-334D-8EE6-F32BEF80E2C2}" type="presParOf" srcId="{429F2C34-7794-A14A-9E1F-EE27764E0464}" destId="{7C58155E-9D45-2446-907F-D2224B6402D1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32ED5A18-9031-E442-9E72-CDD4E3D898E4}" type="doc">
      <dgm:prSet loTypeId="urn:microsoft.com/office/officeart/2005/8/layout/vList2" loCatId="list" qsTypeId="urn:microsoft.com/office/officeart/2005/8/quickstyle/simple4" qsCatId="simple" csTypeId="urn:microsoft.com/office/officeart/2005/8/colors/accent4_4" csCatId="accent4"/>
      <dgm:spPr/>
      <dgm:t>
        <a:bodyPr/>
        <a:lstStyle/>
        <a:p>
          <a:endParaRPr lang="es-ES_tradnl"/>
        </a:p>
      </dgm:t>
    </dgm:pt>
    <dgm:pt modelId="{93AEEDA4-2A0B-4149-8882-BB87C8C93196}">
      <dgm:prSet/>
      <dgm:spPr/>
      <dgm:t>
        <a:bodyPr/>
        <a:lstStyle/>
        <a:p>
          <a:pPr rtl="0"/>
          <a:r>
            <a:rPr lang="es-ES_tradnl" dirty="0"/>
            <a:t>¿Qué testimonia esta parábola?</a:t>
          </a:r>
        </a:p>
      </dgm:t>
    </dgm:pt>
    <dgm:pt modelId="{6F485FC1-3FF3-6447-8BAA-FAA675A3300C}" type="parTrans" cxnId="{C4797C35-72CB-224B-BD28-5363027D1065}">
      <dgm:prSet/>
      <dgm:spPr/>
      <dgm:t>
        <a:bodyPr/>
        <a:lstStyle/>
        <a:p>
          <a:endParaRPr lang="es-ES_tradnl"/>
        </a:p>
      </dgm:t>
    </dgm:pt>
    <dgm:pt modelId="{766B080F-951B-3343-9C40-CF86E7F10CCF}" type="sibTrans" cxnId="{C4797C35-72CB-224B-BD28-5363027D1065}">
      <dgm:prSet/>
      <dgm:spPr/>
      <dgm:t>
        <a:bodyPr/>
        <a:lstStyle/>
        <a:p>
          <a:endParaRPr lang="es-ES_tradnl"/>
        </a:p>
      </dgm:t>
    </dgm:pt>
    <dgm:pt modelId="{9AE0EFA1-137A-DC45-8D82-DCBBE10925CE}">
      <dgm:prSet/>
      <dgm:spPr/>
      <dgm:t>
        <a:bodyPr/>
        <a:lstStyle/>
        <a:p>
          <a:pPr rtl="0"/>
          <a:r>
            <a:rPr lang="es-ES_tradnl" dirty="0"/>
            <a:t>Que la revelación del sentido salvífico del sufrimiento no se identifica con una actitud pasiva</a:t>
          </a:r>
        </a:p>
      </dgm:t>
    </dgm:pt>
    <dgm:pt modelId="{C5240666-871A-AD44-9F6C-5F043C13C896}" type="parTrans" cxnId="{F26E6F9F-D092-B64A-946E-CFE35FA76644}">
      <dgm:prSet/>
      <dgm:spPr/>
      <dgm:t>
        <a:bodyPr/>
        <a:lstStyle/>
        <a:p>
          <a:endParaRPr lang="es-ES_tradnl"/>
        </a:p>
      </dgm:t>
    </dgm:pt>
    <dgm:pt modelId="{D8A0E58C-EF7F-E94F-A1FF-141566C1BDC9}" type="sibTrans" cxnId="{F26E6F9F-D092-B64A-946E-CFE35FA76644}">
      <dgm:prSet/>
      <dgm:spPr/>
      <dgm:t>
        <a:bodyPr/>
        <a:lstStyle/>
        <a:p>
          <a:endParaRPr lang="es-ES_tradnl"/>
        </a:p>
      </dgm:t>
    </dgm:pt>
    <dgm:pt modelId="{C93D64CF-CC27-2A4D-B75B-B0E7E03F621A}">
      <dgm:prSet/>
      <dgm:spPr/>
      <dgm:t>
        <a:bodyPr/>
        <a:lstStyle/>
        <a:p>
          <a:pPr rtl="0"/>
          <a:r>
            <a:rPr lang="es-ES_tradnl" dirty="0"/>
            <a:t>Debe provocar amor, para transforma toda civilización en civilización de amor</a:t>
          </a:r>
        </a:p>
      </dgm:t>
    </dgm:pt>
    <dgm:pt modelId="{29BF53DE-6D95-4C48-8B95-2A7D6C0118C3}" type="parTrans" cxnId="{1F515171-EE7B-6E48-BD2B-A0B8BF322F47}">
      <dgm:prSet/>
      <dgm:spPr/>
      <dgm:t>
        <a:bodyPr/>
        <a:lstStyle/>
        <a:p>
          <a:endParaRPr lang="es-ES_tradnl"/>
        </a:p>
      </dgm:t>
    </dgm:pt>
    <dgm:pt modelId="{576DF07F-66AE-4A44-8A33-AD82EB560D08}" type="sibTrans" cxnId="{1F515171-EE7B-6E48-BD2B-A0B8BF322F47}">
      <dgm:prSet/>
      <dgm:spPr/>
      <dgm:t>
        <a:bodyPr/>
        <a:lstStyle/>
        <a:p>
          <a:endParaRPr lang="es-ES_tradnl"/>
        </a:p>
      </dgm:t>
    </dgm:pt>
    <dgm:pt modelId="{06E45323-EB21-E14E-92F8-50BB55A76FE2}" type="pres">
      <dgm:prSet presAssocID="{32ED5A18-9031-E442-9E72-CDD4E3D898E4}" presName="linear" presStyleCnt="0">
        <dgm:presLayoutVars>
          <dgm:animLvl val="lvl"/>
          <dgm:resizeHandles val="exact"/>
        </dgm:presLayoutVars>
      </dgm:prSet>
      <dgm:spPr/>
    </dgm:pt>
    <dgm:pt modelId="{8C0AA006-C82B-8844-93CC-557BCB40A1D4}" type="pres">
      <dgm:prSet presAssocID="{93AEEDA4-2A0B-4149-8882-BB87C8C9319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A1C3F03-1585-924A-A91F-73987E5B6607}" type="pres">
      <dgm:prSet presAssocID="{766B080F-951B-3343-9C40-CF86E7F10CCF}" presName="spacer" presStyleCnt="0"/>
      <dgm:spPr/>
    </dgm:pt>
    <dgm:pt modelId="{5AF7BF6B-CACB-9E44-9FDD-E5FB4AEF1100}" type="pres">
      <dgm:prSet presAssocID="{9AE0EFA1-137A-DC45-8D82-DCBBE10925C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7FB8426-04B5-794B-A2D4-9716560B322D}" type="pres">
      <dgm:prSet presAssocID="{D8A0E58C-EF7F-E94F-A1FF-141566C1BDC9}" presName="spacer" presStyleCnt="0"/>
      <dgm:spPr/>
    </dgm:pt>
    <dgm:pt modelId="{0DCFF219-C0E8-554D-AEE5-CE9C90173F21}" type="pres">
      <dgm:prSet presAssocID="{C93D64CF-CC27-2A4D-B75B-B0E7E03F621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8483FE5-67A0-AF46-B7AA-57858DB746B4}" type="presOf" srcId="{93AEEDA4-2A0B-4149-8882-BB87C8C93196}" destId="{8C0AA006-C82B-8844-93CC-557BCB40A1D4}" srcOrd="0" destOrd="0" presId="urn:microsoft.com/office/officeart/2005/8/layout/vList2"/>
    <dgm:cxn modelId="{F26E6F9F-D092-B64A-946E-CFE35FA76644}" srcId="{32ED5A18-9031-E442-9E72-CDD4E3D898E4}" destId="{9AE0EFA1-137A-DC45-8D82-DCBBE10925CE}" srcOrd="1" destOrd="0" parTransId="{C5240666-871A-AD44-9F6C-5F043C13C896}" sibTransId="{D8A0E58C-EF7F-E94F-A1FF-141566C1BDC9}"/>
    <dgm:cxn modelId="{1F515171-EE7B-6E48-BD2B-A0B8BF322F47}" srcId="{32ED5A18-9031-E442-9E72-CDD4E3D898E4}" destId="{C93D64CF-CC27-2A4D-B75B-B0E7E03F621A}" srcOrd="2" destOrd="0" parTransId="{29BF53DE-6D95-4C48-8B95-2A7D6C0118C3}" sibTransId="{576DF07F-66AE-4A44-8A33-AD82EB560D08}"/>
    <dgm:cxn modelId="{1BC99EF7-CDC8-7249-8E26-64EF2897387B}" type="presOf" srcId="{9AE0EFA1-137A-DC45-8D82-DCBBE10925CE}" destId="{5AF7BF6B-CACB-9E44-9FDD-E5FB4AEF1100}" srcOrd="0" destOrd="0" presId="urn:microsoft.com/office/officeart/2005/8/layout/vList2"/>
    <dgm:cxn modelId="{7122915E-2919-8247-9DF0-6F1F3F7A2CAF}" type="presOf" srcId="{C93D64CF-CC27-2A4D-B75B-B0E7E03F621A}" destId="{0DCFF219-C0E8-554D-AEE5-CE9C90173F21}" srcOrd="0" destOrd="0" presId="urn:microsoft.com/office/officeart/2005/8/layout/vList2"/>
    <dgm:cxn modelId="{1E69E56D-1956-4A43-8A8A-81BF3633ED0D}" type="presOf" srcId="{32ED5A18-9031-E442-9E72-CDD4E3D898E4}" destId="{06E45323-EB21-E14E-92F8-50BB55A76FE2}" srcOrd="0" destOrd="0" presId="urn:microsoft.com/office/officeart/2005/8/layout/vList2"/>
    <dgm:cxn modelId="{C4797C35-72CB-224B-BD28-5363027D1065}" srcId="{32ED5A18-9031-E442-9E72-CDD4E3D898E4}" destId="{93AEEDA4-2A0B-4149-8882-BB87C8C93196}" srcOrd="0" destOrd="0" parTransId="{6F485FC1-3FF3-6447-8BAA-FAA675A3300C}" sibTransId="{766B080F-951B-3343-9C40-CF86E7F10CCF}"/>
    <dgm:cxn modelId="{E3267ECA-5444-4946-97DD-768F09C87433}" type="presParOf" srcId="{06E45323-EB21-E14E-92F8-50BB55A76FE2}" destId="{8C0AA006-C82B-8844-93CC-557BCB40A1D4}" srcOrd="0" destOrd="0" presId="urn:microsoft.com/office/officeart/2005/8/layout/vList2"/>
    <dgm:cxn modelId="{74C0F2CF-BBB4-4F49-BAC1-A2BF48B8B87C}" type="presParOf" srcId="{06E45323-EB21-E14E-92F8-50BB55A76FE2}" destId="{7A1C3F03-1585-924A-A91F-73987E5B6607}" srcOrd="1" destOrd="0" presId="urn:microsoft.com/office/officeart/2005/8/layout/vList2"/>
    <dgm:cxn modelId="{FA733E8C-D08B-2047-A892-6BECF18F3F7E}" type="presParOf" srcId="{06E45323-EB21-E14E-92F8-50BB55A76FE2}" destId="{5AF7BF6B-CACB-9E44-9FDD-E5FB4AEF1100}" srcOrd="2" destOrd="0" presId="urn:microsoft.com/office/officeart/2005/8/layout/vList2"/>
    <dgm:cxn modelId="{4E5ACEE2-DB6F-8A4B-872A-BA4E557B7B58}" type="presParOf" srcId="{06E45323-EB21-E14E-92F8-50BB55A76FE2}" destId="{67FB8426-04B5-794B-A2D4-9716560B322D}" srcOrd="3" destOrd="0" presId="urn:microsoft.com/office/officeart/2005/8/layout/vList2"/>
    <dgm:cxn modelId="{DA03443F-35FD-BB49-A0DE-F084ED5DC4C2}" type="presParOf" srcId="{06E45323-EB21-E14E-92F8-50BB55A76FE2}" destId="{0DCFF219-C0E8-554D-AEE5-CE9C90173F2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CF9D2571-99E1-8D47-9BC6-E109232497EF}" type="doc">
      <dgm:prSet loTypeId="urn:microsoft.com/office/officeart/2005/8/layout/vList2" loCatId="list" qsTypeId="urn:microsoft.com/office/officeart/2005/8/quickstyle/simple4" qsCatId="simple" csTypeId="urn:microsoft.com/office/officeart/2005/8/colors/accent3_3" csCatId="accent3" phldr="1"/>
      <dgm:spPr/>
      <dgm:t>
        <a:bodyPr/>
        <a:lstStyle/>
        <a:p>
          <a:endParaRPr lang="es-ES_tradnl"/>
        </a:p>
      </dgm:t>
    </dgm:pt>
    <dgm:pt modelId="{FD74B82B-8C4D-B146-BC66-96F121CD4CEF}">
      <dgm:prSet/>
      <dgm:spPr/>
      <dgm:t>
        <a:bodyPr/>
        <a:lstStyle/>
        <a:p>
          <a:pPr rtl="0"/>
          <a:r>
            <a:rPr lang="es-ES_tradnl" dirty="0"/>
            <a:t>En el Concilio Vaticano II se expresa: </a:t>
          </a:r>
        </a:p>
      </dgm:t>
    </dgm:pt>
    <dgm:pt modelId="{403F9026-5005-2F41-B0A2-87B416313FCF}" type="parTrans" cxnId="{27B664B9-9BA8-604D-8B6C-88FC558BE2F2}">
      <dgm:prSet/>
      <dgm:spPr/>
      <dgm:t>
        <a:bodyPr/>
        <a:lstStyle/>
        <a:p>
          <a:endParaRPr lang="es-ES_tradnl"/>
        </a:p>
      </dgm:t>
    </dgm:pt>
    <dgm:pt modelId="{5F97CEE3-6AC6-F14A-864E-6669E1AF460E}" type="sibTrans" cxnId="{27B664B9-9BA8-604D-8B6C-88FC558BE2F2}">
      <dgm:prSet/>
      <dgm:spPr/>
      <dgm:t>
        <a:bodyPr/>
        <a:lstStyle/>
        <a:p>
          <a:endParaRPr lang="es-ES_tradnl"/>
        </a:p>
      </dgm:t>
    </dgm:pt>
    <dgm:pt modelId="{D9D6AFF6-2E24-C54D-8C96-FC793D573ED7}">
      <dgm:prSet/>
      <dgm:spPr/>
      <dgm:t>
        <a:bodyPr/>
        <a:lstStyle/>
        <a:p>
          <a:pPr rtl="0"/>
          <a:r>
            <a:rPr lang="es-ES_tradnl" dirty="0"/>
            <a:t>En realidad, el misterio del hombre sólo se esclarece en el misterio del Verbo Encarnado. Porque… Cristo, el nuevo Adán, en la misma revelación del misterio del Padre y de su Amor, manifiesta plenamente el hombre al hombre y le descubre la sublimidad de su vocación ( </a:t>
          </a:r>
          <a:r>
            <a:rPr lang="es-ES_tradnl" dirty="0" err="1"/>
            <a:t>G.S</a:t>
          </a:r>
          <a:r>
            <a:rPr lang="es-ES_tradnl" dirty="0"/>
            <a:t>.22)</a:t>
          </a:r>
        </a:p>
      </dgm:t>
    </dgm:pt>
    <dgm:pt modelId="{69521413-643E-C64D-AE7D-4D3665169B3C}" type="parTrans" cxnId="{32805ED5-F57E-AB4F-B008-A9D68C475768}">
      <dgm:prSet/>
      <dgm:spPr/>
      <dgm:t>
        <a:bodyPr/>
        <a:lstStyle/>
        <a:p>
          <a:endParaRPr lang="es-ES_tradnl"/>
        </a:p>
      </dgm:t>
    </dgm:pt>
    <dgm:pt modelId="{DDA3792B-A046-6E4B-8EFB-D9839AC7FE66}" type="sibTrans" cxnId="{32805ED5-F57E-AB4F-B008-A9D68C475768}">
      <dgm:prSet/>
      <dgm:spPr/>
      <dgm:t>
        <a:bodyPr/>
        <a:lstStyle/>
        <a:p>
          <a:endParaRPr lang="es-ES_tradnl"/>
        </a:p>
      </dgm:t>
    </dgm:pt>
    <dgm:pt modelId="{8EA4FE13-7CF9-214D-801A-71C5376EB358}" type="pres">
      <dgm:prSet presAssocID="{CF9D2571-99E1-8D47-9BC6-E109232497EF}" presName="linear" presStyleCnt="0">
        <dgm:presLayoutVars>
          <dgm:animLvl val="lvl"/>
          <dgm:resizeHandles val="exact"/>
        </dgm:presLayoutVars>
      </dgm:prSet>
      <dgm:spPr/>
    </dgm:pt>
    <dgm:pt modelId="{E2BBE2CD-14A0-6644-9153-CDBFB1EDE078}" type="pres">
      <dgm:prSet presAssocID="{FD74B82B-8C4D-B146-BC66-96F121CD4CEF}" presName="parentText" presStyleLbl="node1" presStyleIdx="0" presStyleCnt="2" custScaleY="33670" custLinFactNeighborY="50002">
        <dgm:presLayoutVars>
          <dgm:chMax val="0"/>
          <dgm:bulletEnabled val="1"/>
        </dgm:presLayoutVars>
      </dgm:prSet>
      <dgm:spPr/>
    </dgm:pt>
    <dgm:pt modelId="{687DE696-26C7-AB42-8C68-1A888B7006E1}" type="pres">
      <dgm:prSet presAssocID="{5F97CEE3-6AC6-F14A-864E-6669E1AF460E}" presName="spacer" presStyleCnt="0"/>
      <dgm:spPr/>
    </dgm:pt>
    <dgm:pt modelId="{40017465-00F9-F34A-8F42-8630C49749AE}" type="pres">
      <dgm:prSet presAssocID="{D9D6AFF6-2E24-C54D-8C96-FC793D573ED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7B664B9-9BA8-604D-8B6C-88FC558BE2F2}" srcId="{CF9D2571-99E1-8D47-9BC6-E109232497EF}" destId="{FD74B82B-8C4D-B146-BC66-96F121CD4CEF}" srcOrd="0" destOrd="0" parTransId="{403F9026-5005-2F41-B0A2-87B416313FCF}" sibTransId="{5F97CEE3-6AC6-F14A-864E-6669E1AF460E}"/>
    <dgm:cxn modelId="{F747254A-060C-C642-97AD-21CEEB29565A}" type="presOf" srcId="{CF9D2571-99E1-8D47-9BC6-E109232497EF}" destId="{8EA4FE13-7CF9-214D-801A-71C5376EB358}" srcOrd="0" destOrd="0" presId="urn:microsoft.com/office/officeart/2005/8/layout/vList2"/>
    <dgm:cxn modelId="{21897B8E-2005-4C47-89D7-A979F19AFB9B}" type="presOf" srcId="{FD74B82B-8C4D-B146-BC66-96F121CD4CEF}" destId="{E2BBE2CD-14A0-6644-9153-CDBFB1EDE078}" srcOrd="0" destOrd="0" presId="urn:microsoft.com/office/officeart/2005/8/layout/vList2"/>
    <dgm:cxn modelId="{B2C147D5-4419-0040-A04A-6914DF14A01B}" type="presOf" srcId="{D9D6AFF6-2E24-C54D-8C96-FC793D573ED7}" destId="{40017465-00F9-F34A-8F42-8630C49749AE}" srcOrd="0" destOrd="0" presId="urn:microsoft.com/office/officeart/2005/8/layout/vList2"/>
    <dgm:cxn modelId="{32805ED5-F57E-AB4F-B008-A9D68C475768}" srcId="{CF9D2571-99E1-8D47-9BC6-E109232497EF}" destId="{D9D6AFF6-2E24-C54D-8C96-FC793D573ED7}" srcOrd="1" destOrd="0" parTransId="{69521413-643E-C64D-AE7D-4D3665169B3C}" sibTransId="{DDA3792B-A046-6E4B-8EFB-D9839AC7FE66}"/>
    <dgm:cxn modelId="{5AB2FDC4-BF68-2647-9163-321FD43EDEB1}" type="presParOf" srcId="{8EA4FE13-7CF9-214D-801A-71C5376EB358}" destId="{E2BBE2CD-14A0-6644-9153-CDBFB1EDE078}" srcOrd="0" destOrd="0" presId="urn:microsoft.com/office/officeart/2005/8/layout/vList2"/>
    <dgm:cxn modelId="{61EB74B4-F408-CB4A-B529-A42368FA3802}" type="presParOf" srcId="{8EA4FE13-7CF9-214D-801A-71C5376EB358}" destId="{687DE696-26C7-AB42-8C68-1A888B7006E1}" srcOrd="1" destOrd="0" presId="urn:microsoft.com/office/officeart/2005/8/layout/vList2"/>
    <dgm:cxn modelId="{A1B01C8A-D834-9144-81A6-C96FBBBB5907}" type="presParOf" srcId="{8EA4FE13-7CF9-214D-801A-71C5376EB358}" destId="{40017465-00F9-F34A-8F42-8630C49749A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3DCB16-ED37-EE41-AB6B-F268848B902E}" type="doc">
      <dgm:prSet loTypeId="urn:microsoft.com/office/officeart/2005/8/layout/arrow4" loCatId="relationship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ES_tradnl"/>
        </a:p>
      </dgm:t>
    </dgm:pt>
    <dgm:pt modelId="{798BC60B-AAB1-7F43-9C13-C54647190223}">
      <dgm:prSet phldrT="[Texto]"/>
      <dgm:spPr/>
      <dgm:t>
        <a:bodyPr/>
        <a:lstStyle/>
        <a:p>
          <a:r>
            <a:rPr lang="es-ES_tradnl" dirty="0"/>
            <a:t>Sufrimiento físico (duele el cuerpo)</a:t>
          </a:r>
        </a:p>
      </dgm:t>
    </dgm:pt>
    <dgm:pt modelId="{E47EB552-FE52-6A4E-87EA-5A339C365C4A}" type="parTrans" cxnId="{2A1A7EAB-6C90-1B43-B8B4-E5AB5F4BA251}">
      <dgm:prSet/>
      <dgm:spPr/>
      <dgm:t>
        <a:bodyPr/>
        <a:lstStyle/>
        <a:p>
          <a:endParaRPr lang="es-ES_tradnl"/>
        </a:p>
      </dgm:t>
    </dgm:pt>
    <dgm:pt modelId="{EFDF043E-4ED7-EA45-8ACC-19E8A79C1BC4}" type="sibTrans" cxnId="{2A1A7EAB-6C90-1B43-B8B4-E5AB5F4BA251}">
      <dgm:prSet/>
      <dgm:spPr/>
      <dgm:t>
        <a:bodyPr/>
        <a:lstStyle/>
        <a:p>
          <a:endParaRPr lang="es-ES_tradnl"/>
        </a:p>
      </dgm:t>
    </dgm:pt>
    <dgm:pt modelId="{EB05C941-4DE2-CD4F-9699-C2FBC25E2490}">
      <dgm:prSet phldrT="[Texto]"/>
      <dgm:spPr/>
      <dgm:t>
        <a:bodyPr/>
        <a:lstStyle/>
        <a:p>
          <a:r>
            <a:rPr lang="es-ES_tradnl" dirty="0"/>
            <a:t>Sufrimiento moral (duele el alma)</a:t>
          </a:r>
        </a:p>
      </dgm:t>
    </dgm:pt>
    <dgm:pt modelId="{2D298444-E16C-954F-87EA-915362F55084}" type="parTrans" cxnId="{70E301B6-044D-3946-B9E5-DFD488216C44}">
      <dgm:prSet/>
      <dgm:spPr/>
      <dgm:t>
        <a:bodyPr/>
        <a:lstStyle/>
        <a:p>
          <a:endParaRPr lang="es-ES_tradnl"/>
        </a:p>
      </dgm:t>
    </dgm:pt>
    <dgm:pt modelId="{50DF9237-0754-AB4D-9829-0604CDCA7DDF}" type="sibTrans" cxnId="{70E301B6-044D-3946-B9E5-DFD488216C44}">
      <dgm:prSet/>
      <dgm:spPr/>
      <dgm:t>
        <a:bodyPr/>
        <a:lstStyle/>
        <a:p>
          <a:endParaRPr lang="es-ES_tradnl"/>
        </a:p>
      </dgm:t>
    </dgm:pt>
    <dgm:pt modelId="{0EE2977F-4FE6-A449-A58D-5BD8A720038A}" type="pres">
      <dgm:prSet presAssocID="{1D3DCB16-ED37-EE41-AB6B-F268848B902E}" presName="compositeShape" presStyleCnt="0">
        <dgm:presLayoutVars>
          <dgm:chMax val="2"/>
          <dgm:dir/>
          <dgm:resizeHandles val="exact"/>
        </dgm:presLayoutVars>
      </dgm:prSet>
      <dgm:spPr/>
    </dgm:pt>
    <dgm:pt modelId="{F1519FE1-EADB-6E41-965D-31BBCD5B2F82}" type="pres">
      <dgm:prSet presAssocID="{798BC60B-AAB1-7F43-9C13-C54647190223}" presName="upArrow" presStyleLbl="node1" presStyleIdx="0" presStyleCnt="2"/>
      <dgm:spPr/>
    </dgm:pt>
    <dgm:pt modelId="{308745EB-0E71-994E-B6D8-2ACA26F4F7D1}" type="pres">
      <dgm:prSet presAssocID="{798BC60B-AAB1-7F43-9C13-C54647190223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89C08227-A029-3948-B015-449BFE0F8072}" type="pres">
      <dgm:prSet presAssocID="{EB05C941-4DE2-CD4F-9699-C2FBC25E2490}" presName="downArrow" presStyleLbl="node1" presStyleIdx="1" presStyleCnt="2"/>
      <dgm:spPr/>
    </dgm:pt>
    <dgm:pt modelId="{7E53C848-552A-7249-A8D8-14BA534AB7FD}" type="pres">
      <dgm:prSet presAssocID="{EB05C941-4DE2-CD4F-9699-C2FBC25E2490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E7672875-53E9-3249-8309-D1E5FEE60588}" type="presOf" srcId="{1D3DCB16-ED37-EE41-AB6B-F268848B902E}" destId="{0EE2977F-4FE6-A449-A58D-5BD8A720038A}" srcOrd="0" destOrd="0" presId="urn:microsoft.com/office/officeart/2005/8/layout/arrow4"/>
    <dgm:cxn modelId="{70E301B6-044D-3946-B9E5-DFD488216C44}" srcId="{1D3DCB16-ED37-EE41-AB6B-F268848B902E}" destId="{EB05C941-4DE2-CD4F-9699-C2FBC25E2490}" srcOrd="1" destOrd="0" parTransId="{2D298444-E16C-954F-87EA-915362F55084}" sibTransId="{50DF9237-0754-AB4D-9829-0604CDCA7DDF}"/>
    <dgm:cxn modelId="{39524BE2-6118-FA44-87E1-5D791B5B1237}" type="presOf" srcId="{EB05C941-4DE2-CD4F-9699-C2FBC25E2490}" destId="{7E53C848-552A-7249-A8D8-14BA534AB7FD}" srcOrd="0" destOrd="0" presId="urn:microsoft.com/office/officeart/2005/8/layout/arrow4"/>
    <dgm:cxn modelId="{2A1A7EAB-6C90-1B43-B8B4-E5AB5F4BA251}" srcId="{1D3DCB16-ED37-EE41-AB6B-F268848B902E}" destId="{798BC60B-AAB1-7F43-9C13-C54647190223}" srcOrd="0" destOrd="0" parTransId="{E47EB552-FE52-6A4E-87EA-5A339C365C4A}" sibTransId="{EFDF043E-4ED7-EA45-8ACC-19E8A79C1BC4}"/>
    <dgm:cxn modelId="{8A5587F3-F9A4-9942-B5B1-3B3C0EC5684A}" type="presOf" srcId="{798BC60B-AAB1-7F43-9C13-C54647190223}" destId="{308745EB-0E71-994E-B6D8-2ACA26F4F7D1}" srcOrd="0" destOrd="0" presId="urn:microsoft.com/office/officeart/2005/8/layout/arrow4"/>
    <dgm:cxn modelId="{F0FA622E-8421-D14A-BD29-639BF6E24494}" type="presParOf" srcId="{0EE2977F-4FE6-A449-A58D-5BD8A720038A}" destId="{F1519FE1-EADB-6E41-965D-31BBCD5B2F82}" srcOrd="0" destOrd="0" presId="urn:microsoft.com/office/officeart/2005/8/layout/arrow4"/>
    <dgm:cxn modelId="{1D9E3DF2-4867-2940-A0EC-3752CDA1632C}" type="presParOf" srcId="{0EE2977F-4FE6-A449-A58D-5BD8A720038A}" destId="{308745EB-0E71-994E-B6D8-2ACA26F4F7D1}" srcOrd="1" destOrd="0" presId="urn:microsoft.com/office/officeart/2005/8/layout/arrow4"/>
    <dgm:cxn modelId="{5B642793-C070-544C-ABA9-3B0CC3FD6FB6}" type="presParOf" srcId="{0EE2977F-4FE6-A449-A58D-5BD8A720038A}" destId="{89C08227-A029-3948-B015-449BFE0F8072}" srcOrd="2" destOrd="0" presId="urn:microsoft.com/office/officeart/2005/8/layout/arrow4"/>
    <dgm:cxn modelId="{B81F4901-5A1F-8347-96E2-018879D85ACD}" type="presParOf" srcId="{0EE2977F-4FE6-A449-A58D-5BD8A720038A}" destId="{7E53C848-552A-7249-A8D8-14BA534AB7FD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0CC439-D49F-064E-A35F-D121C4A65C30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9ED9909A-08FC-484E-BADA-7B639928B127}">
      <dgm:prSet/>
      <dgm:spPr/>
      <dgm:t>
        <a:bodyPr/>
        <a:lstStyle/>
        <a:p>
          <a:pPr rtl="0"/>
          <a:r>
            <a:rPr lang="es-ES_tradnl" dirty="0"/>
            <a:t>¿Cuando sufre el hombre? Cuando experimenta cualquier mal</a:t>
          </a:r>
        </a:p>
      </dgm:t>
    </dgm:pt>
    <dgm:pt modelId="{3FC08D85-AEE4-DF49-BD51-D3E60B155CEA}" type="parTrans" cxnId="{64DE6752-6147-3143-95B4-ECE00237CDB8}">
      <dgm:prSet/>
      <dgm:spPr/>
      <dgm:t>
        <a:bodyPr/>
        <a:lstStyle/>
        <a:p>
          <a:endParaRPr lang="es-ES_tradnl"/>
        </a:p>
      </dgm:t>
    </dgm:pt>
    <dgm:pt modelId="{473D5BC7-748C-EA4E-BDD5-DAEB7854E203}" type="sibTrans" cxnId="{64DE6752-6147-3143-95B4-ECE00237CDB8}">
      <dgm:prSet/>
      <dgm:spPr/>
      <dgm:t>
        <a:bodyPr/>
        <a:lstStyle/>
        <a:p>
          <a:endParaRPr lang="es-ES_tradnl"/>
        </a:p>
      </dgm:t>
    </dgm:pt>
    <dgm:pt modelId="{053E7690-AA3F-DF41-8D21-BEE6828CDCB0}">
      <dgm:prSet/>
      <dgm:spPr/>
      <dgm:t>
        <a:bodyPr/>
        <a:lstStyle/>
        <a:p>
          <a:pPr rtl="0"/>
          <a:r>
            <a:rPr lang="es-ES_tradnl" dirty="0"/>
            <a:t>Sufrir es experimentar cualquier mal </a:t>
          </a:r>
        </a:p>
      </dgm:t>
    </dgm:pt>
    <dgm:pt modelId="{73FAB828-F9D7-2E43-8E74-99D1338117B5}" type="parTrans" cxnId="{8A8FC981-E3DF-FE47-AA53-ED1F3164A656}">
      <dgm:prSet/>
      <dgm:spPr/>
      <dgm:t>
        <a:bodyPr/>
        <a:lstStyle/>
        <a:p>
          <a:endParaRPr lang="es-ES_tradnl"/>
        </a:p>
      </dgm:t>
    </dgm:pt>
    <dgm:pt modelId="{EFAA2213-9CB7-E443-884D-5D6C67CC5DEE}" type="sibTrans" cxnId="{8A8FC981-E3DF-FE47-AA53-ED1F3164A656}">
      <dgm:prSet/>
      <dgm:spPr/>
      <dgm:t>
        <a:bodyPr/>
        <a:lstStyle/>
        <a:p>
          <a:endParaRPr lang="es-ES_tradnl"/>
        </a:p>
      </dgm:t>
    </dgm:pt>
    <dgm:pt modelId="{F2F5301E-8DD3-A34A-8DB6-8B0450823616}">
      <dgm:prSet/>
      <dgm:spPr/>
      <dgm:t>
        <a:bodyPr/>
        <a:lstStyle/>
        <a:p>
          <a:pPr rtl="0"/>
          <a:r>
            <a:rPr lang="es-ES_tradnl" dirty="0"/>
            <a:t>En lengua griega no se identifica el mal con el sufrimiento, sino que sufre porque prueba el mal</a:t>
          </a:r>
        </a:p>
      </dgm:t>
    </dgm:pt>
    <dgm:pt modelId="{B43CAD51-E5A4-1047-AF45-969E99E7E4A7}" type="parTrans" cxnId="{92B8C5DD-4763-294A-9186-3295C36508A0}">
      <dgm:prSet/>
      <dgm:spPr/>
      <dgm:t>
        <a:bodyPr/>
        <a:lstStyle/>
        <a:p>
          <a:endParaRPr lang="es-ES_tradnl"/>
        </a:p>
      </dgm:t>
    </dgm:pt>
    <dgm:pt modelId="{F6DF79A0-605F-A743-BF52-4BB838E31480}" type="sibTrans" cxnId="{92B8C5DD-4763-294A-9186-3295C36508A0}">
      <dgm:prSet/>
      <dgm:spPr/>
      <dgm:t>
        <a:bodyPr/>
        <a:lstStyle/>
        <a:p>
          <a:endParaRPr lang="es-ES_tradnl"/>
        </a:p>
      </dgm:t>
    </dgm:pt>
    <dgm:pt modelId="{970E4679-E781-414C-9EBF-7C8B93FE5632}" type="pres">
      <dgm:prSet presAssocID="{440CC439-D49F-064E-A35F-D121C4A65C30}" presName="outerComposite" presStyleCnt="0">
        <dgm:presLayoutVars>
          <dgm:chMax val="5"/>
          <dgm:dir/>
          <dgm:resizeHandles val="exact"/>
        </dgm:presLayoutVars>
      </dgm:prSet>
      <dgm:spPr/>
    </dgm:pt>
    <dgm:pt modelId="{911EEC6B-038F-D24D-B467-4146E80E7604}" type="pres">
      <dgm:prSet presAssocID="{440CC439-D49F-064E-A35F-D121C4A65C30}" presName="dummyMaxCanvas" presStyleCnt="0">
        <dgm:presLayoutVars/>
      </dgm:prSet>
      <dgm:spPr/>
    </dgm:pt>
    <dgm:pt modelId="{D9FAD35B-87E1-0245-AB44-6B95A9D81B24}" type="pres">
      <dgm:prSet presAssocID="{440CC439-D49F-064E-A35F-D121C4A65C30}" presName="ThreeNodes_1" presStyleLbl="node1" presStyleIdx="0" presStyleCnt="3">
        <dgm:presLayoutVars>
          <dgm:bulletEnabled val="1"/>
        </dgm:presLayoutVars>
      </dgm:prSet>
      <dgm:spPr/>
    </dgm:pt>
    <dgm:pt modelId="{81350ED0-B4A3-6544-9512-65B922822DB3}" type="pres">
      <dgm:prSet presAssocID="{440CC439-D49F-064E-A35F-D121C4A65C30}" presName="ThreeNodes_2" presStyleLbl="node1" presStyleIdx="1" presStyleCnt="3">
        <dgm:presLayoutVars>
          <dgm:bulletEnabled val="1"/>
        </dgm:presLayoutVars>
      </dgm:prSet>
      <dgm:spPr/>
    </dgm:pt>
    <dgm:pt modelId="{8D909B25-A2C6-3A48-9E4E-77D8E47EBAAF}" type="pres">
      <dgm:prSet presAssocID="{440CC439-D49F-064E-A35F-D121C4A65C30}" presName="ThreeNodes_3" presStyleLbl="node1" presStyleIdx="2" presStyleCnt="3">
        <dgm:presLayoutVars>
          <dgm:bulletEnabled val="1"/>
        </dgm:presLayoutVars>
      </dgm:prSet>
      <dgm:spPr/>
    </dgm:pt>
    <dgm:pt modelId="{B9C57F7E-AE90-8749-B69C-5CADDCED1C6C}" type="pres">
      <dgm:prSet presAssocID="{440CC439-D49F-064E-A35F-D121C4A65C30}" presName="ThreeConn_1-2" presStyleLbl="fgAccFollowNode1" presStyleIdx="0" presStyleCnt="2">
        <dgm:presLayoutVars>
          <dgm:bulletEnabled val="1"/>
        </dgm:presLayoutVars>
      </dgm:prSet>
      <dgm:spPr/>
    </dgm:pt>
    <dgm:pt modelId="{CF484B2B-8A44-054C-AF77-FBE8673A4ECB}" type="pres">
      <dgm:prSet presAssocID="{440CC439-D49F-064E-A35F-D121C4A65C30}" presName="ThreeConn_2-3" presStyleLbl="fgAccFollowNode1" presStyleIdx="1" presStyleCnt="2">
        <dgm:presLayoutVars>
          <dgm:bulletEnabled val="1"/>
        </dgm:presLayoutVars>
      </dgm:prSet>
      <dgm:spPr/>
    </dgm:pt>
    <dgm:pt modelId="{6561C0DA-01EB-5947-B2A6-3BAB55EBA7B7}" type="pres">
      <dgm:prSet presAssocID="{440CC439-D49F-064E-A35F-D121C4A65C30}" presName="ThreeNodes_1_text" presStyleLbl="node1" presStyleIdx="2" presStyleCnt="3">
        <dgm:presLayoutVars>
          <dgm:bulletEnabled val="1"/>
        </dgm:presLayoutVars>
      </dgm:prSet>
      <dgm:spPr/>
    </dgm:pt>
    <dgm:pt modelId="{01252C31-0404-8D43-97CD-1854D04E9E92}" type="pres">
      <dgm:prSet presAssocID="{440CC439-D49F-064E-A35F-D121C4A65C30}" presName="ThreeNodes_2_text" presStyleLbl="node1" presStyleIdx="2" presStyleCnt="3">
        <dgm:presLayoutVars>
          <dgm:bulletEnabled val="1"/>
        </dgm:presLayoutVars>
      </dgm:prSet>
      <dgm:spPr/>
    </dgm:pt>
    <dgm:pt modelId="{EA9B4108-B59B-3D40-B0B0-C99AB6136DB0}" type="pres">
      <dgm:prSet presAssocID="{440CC439-D49F-064E-A35F-D121C4A65C3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8BD9571-6004-DF42-ADE7-31A0743F764B}" type="presOf" srcId="{EFAA2213-9CB7-E443-884D-5D6C67CC5DEE}" destId="{CF484B2B-8A44-054C-AF77-FBE8673A4ECB}" srcOrd="0" destOrd="0" presId="urn:microsoft.com/office/officeart/2005/8/layout/vProcess5"/>
    <dgm:cxn modelId="{64DE6752-6147-3143-95B4-ECE00237CDB8}" srcId="{440CC439-D49F-064E-A35F-D121C4A65C30}" destId="{9ED9909A-08FC-484E-BADA-7B639928B127}" srcOrd="0" destOrd="0" parTransId="{3FC08D85-AEE4-DF49-BD51-D3E60B155CEA}" sibTransId="{473D5BC7-748C-EA4E-BDD5-DAEB7854E203}"/>
    <dgm:cxn modelId="{C85A562C-71FB-1248-8A75-6F1CCE4CAC80}" type="presOf" srcId="{F2F5301E-8DD3-A34A-8DB6-8B0450823616}" destId="{EA9B4108-B59B-3D40-B0B0-C99AB6136DB0}" srcOrd="1" destOrd="0" presId="urn:microsoft.com/office/officeart/2005/8/layout/vProcess5"/>
    <dgm:cxn modelId="{8A8FC981-E3DF-FE47-AA53-ED1F3164A656}" srcId="{440CC439-D49F-064E-A35F-D121C4A65C30}" destId="{053E7690-AA3F-DF41-8D21-BEE6828CDCB0}" srcOrd="1" destOrd="0" parTransId="{73FAB828-F9D7-2E43-8E74-99D1338117B5}" sibTransId="{EFAA2213-9CB7-E443-884D-5D6C67CC5DEE}"/>
    <dgm:cxn modelId="{370BE20A-8EF0-D446-BFF4-44AFCFFA4061}" type="presOf" srcId="{F2F5301E-8DD3-A34A-8DB6-8B0450823616}" destId="{8D909B25-A2C6-3A48-9E4E-77D8E47EBAAF}" srcOrd="0" destOrd="0" presId="urn:microsoft.com/office/officeart/2005/8/layout/vProcess5"/>
    <dgm:cxn modelId="{29B6F0E8-1142-E542-AC1D-2B9880AD2C74}" type="presOf" srcId="{9ED9909A-08FC-484E-BADA-7B639928B127}" destId="{D9FAD35B-87E1-0245-AB44-6B95A9D81B24}" srcOrd="0" destOrd="0" presId="urn:microsoft.com/office/officeart/2005/8/layout/vProcess5"/>
    <dgm:cxn modelId="{519B2D0D-6E62-104F-8585-4726185582B5}" type="presOf" srcId="{473D5BC7-748C-EA4E-BDD5-DAEB7854E203}" destId="{B9C57F7E-AE90-8749-B69C-5CADDCED1C6C}" srcOrd="0" destOrd="0" presId="urn:microsoft.com/office/officeart/2005/8/layout/vProcess5"/>
    <dgm:cxn modelId="{E9A7A70A-1794-2D46-8865-150D089EFE03}" type="presOf" srcId="{440CC439-D49F-064E-A35F-D121C4A65C30}" destId="{970E4679-E781-414C-9EBF-7C8B93FE5632}" srcOrd="0" destOrd="0" presId="urn:microsoft.com/office/officeart/2005/8/layout/vProcess5"/>
    <dgm:cxn modelId="{EDB61C35-DEFD-E34B-B7E4-F871E5C55A5E}" type="presOf" srcId="{053E7690-AA3F-DF41-8D21-BEE6828CDCB0}" destId="{01252C31-0404-8D43-97CD-1854D04E9E92}" srcOrd="1" destOrd="0" presId="urn:microsoft.com/office/officeart/2005/8/layout/vProcess5"/>
    <dgm:cxn modelId="{57C3D06B-6EFC-C24D-9080-9733942C505C}" type="presOf" srcId="{9ED9909A-08FC-484E-BADA-7B639928B127}" destId="{6561C0DA-01EB-5947-B2A6-3BAB55EBA7B7}" srcOrd="1" destOrd="0" presId="urn:microsoft.com/office/officeart/2005/8/layout/vProcess5"/>
    <dgm:cxn modelId="{5624E000-993D-9C4C-ACEE-9BCE087E1CAC}" type="presOf" srcId="{053E7690-AA3F-DF41-8D21-BEE6828CDCB0}" destId="{81350ED0-B4A3-6544-9512-65B922822DB3}" srcOrd="0" destOrd="0" presId="urn:microsoft.com/office/officeart/2005/8/layout/vProcess5"/>
    <dgm:cxn modelId="{92B8C5DD-4763-294A-9186-3295C36508A0}" srcId="{440CC439-D49F-064E-A35F-D121C4A65C30}" destId="{F2F5301E-8DD3-A34A-8DB6-8B0450823616}" srcOrd="2" destOrd="0" parTransId="{B43CAD51-E5A4-1047-AF45-969E99E7E4A7}" sibTransId="{F6DF79A0-605F-A743-BF52-4BB838E31480}"/>
    <dgm:cxn modelId="{C7B85358-8641-A74E-A695-D4C68DD8BDB9}" type="presParOf" srcId="{970E4679-E781-414C-9EBF-7C8B93FE5632}" destId="{911EEC6B-038F-D24D-B467-4146E80E7604}" srcOrd="0" destOrd="0" presId="urn:microsoft.com/office/officeart/2005/8/layout/vProcess5"/>
    <dgm:cxn modelId="{86F17600-C831-414E-B980-CA3B0BD32308}" type="presParOf" srcId="{970E4679-E781-414C-9EBF-7C8B93FE5632}" destId="{D9FAD35B-87E1-0245-AB44-6B95A9D81B24}" srcOrd="1" destOrd="0" presId="urn:microsoft.com/office/officeart/2005/8/layout/vProcess5"/>
    <dgm:cxn modelId="{2705FAA2-4D51-7B49-B868-28D500900043}" type="presParOf" srcId="{970E4679-E781-414C-9EBF-7C8B93FE5632}" destId="{81350ED0-B4A3-6544-9512-65B922822DB3}" srcOrd="2" destOrd="0" presId="urn:microsoft.com/office/officeart/2005/8/layout/vProcess5"/>
    <dgm:cxn modelId="{521A08D6-6094-3048-9794-F08EF6FB33FC}" type="presParOf" srcId="{970E4679-E781-414C-9EBF-7C8B93FE5632}" destId="{8D909B25-A2C6-3A48-9E4E-77D8E47EBAAF}" srcOrd="3" destOrd="0" presId="urn:microsoft.com/office/officeart/2005/8/layout/vProcess5"/>
    <dgm:cxn modelId="{A0684C0A-6096-2E4C-86C6-F9CE76ADE2D6}" type="presParOf" srcId="{970E4679-E781-414C-9EBF-7C8B93FE5632}" destId="{B9C57F7E-AE90-8749-B69C-5CADDCED1C6C}" srcOrd="4" destOrd="0" presId="urn:microsoft.com/office/officeart/2005/8/layout/vProcess5"/>
    <dgm:cxn modelId="{E152593E-5AE6-5E45-9F3A-74971CE4722B}" type="presParOf" srcId="{970E4679-E781-414C-9EBF-7C8B93FE5632}" destId="{CF484B2B-8A44-054C-AF77-FBE8673A4ECB}" srcOrd="5" destOrd="0" presId="urn:microsoft.com/office/officeart/2005/8/layout/vProcess5"/>
    <dgm:cxn modelId="{16CB8F0D-7CA9-CF41-95FE-C7DD2D779246}" type="presParOf" srcId="{970E4679-E781-414C-9EBF-7C8B93FE5632}" destId="{6561C0DA-01EB-5947-B2A6-3BAB55EBA7B7}" srcOrd="6" destOrd="0" presId="urn:microsoft.com/office/officeart/2005/8/layout/vProcess5"/>
    <dgm:cxn modelId="{87D4DB90-EF9E-2945-9AAA-DD422254B06E}" type="presParOf" srcId="{970E4679-E781-414C-9EBF-7C8B93FE5632}" destId="{01252C31-0404-8D43-97CD-1854D04E9E92}" srcOrd="7" destOrd="0" presId="urn:microsoft.com/office/officeart/2005/8/layout/vProcess5"/>
    <dgm:cxn modelId="{57691A2F-8389-A045-890D-511B936C0DC6}" type="presParOf" srcId="{970E4679-E781-414C-9EBF-7C8B93FE5632}" destId="{EA9B4108-B59B-3D40-B0B0-C99AB6136DB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44DD53-7446-1A43-ACE4-138A70F20D79}" type="doc">
      <dgm:prSet loTypeId="urn:microsoft.com/office/officeart/2005/8/layout/l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E9280F62-2B29-9246-9611-A080B8DE644A}">
      <dgm:prSet/>
      <dgm:spPr/>
      <dgm:t>
        <a:bodyPr/>
        <a:lstStyle/>
        <a:p>
          <a:pPr rtl="0"/>
          <a:r>
            <a:rPr lang="es-ES_tradnl" dirty="0"/>
            <a:t>La Sagrada Escritura es un gran libro del sufrimiento, sobre todo el AT</a:t>
          </a:r>
        </a:p>
      </dgm:t>
    </dgm:pt>
    <dgm:pt modelId="{B3596B33-8257-6443-8E2A-29294E85F151}" type="parTrans" cxnId="{72EEDAED-919A-CE42-A7C2-9B1C8A802635}">
      <dgm:prSet/>
      <dgm:spPr/>
      <dgm:t>
        <a:bodyPr/>
        <a:lstStyle/>
        <a:p>
          <a:endParaRPr lang="es-ES_tradnl"/>
        </a:p>
      </dgm:t>
    </dgm:pt>
    <dgm:pt modelId="{D6A508C5-F384-8D44-B4F6-09BF84901B46}" type="sibTrans" cxnId="{72EEDAED-919A-CE42-A7C2-9B1C8A802635}">
      <dgm:prSet/>
      <dgm:spPr/>
      <dgm:t>
        <a:bodyPr/>
        <a:lstStyle/>
        <a:p>
          <a:endParaRPr lang="es-ES_tradnl"/>
        </a:p>
      </dgm:t>
    </dgm:pt>
    <dgm:pt modelId="{AAE01315-76E0-5E47-A3DE-752B9417FFD7}">
      <dgm:prSet/>
      <dgm:spPr/>
      <dgm:t>
        <a:bodyPr/>
        <a:lstStyle/>
        <a:p>
          <a:pPr rtl="0"/>
          <a:r>
            <a:rPr lang="es-ES_tradnl" dirty="0"/>
            <a:t>El hombre es un conjunto psicofísico, por  tanto, alude a la integración de los dos males</a:t>
          </a:r>
        </a:p>
      </dgm:t>
    </dgm:pt>
    <dgm:pt modelId="{A00E3BEE-8318-8241-AC41-472F92F24803}" type="parTrans" cxnId="{D9780711-D551-594E-B080-07A657B12986}">
      <dgm:prSet/>
      <dgm:spPr/>
      <dgm:t>
        <a:bodyPr/>
        <a:lstStyle/>
        <a:p>
          <a:endParaRPr lang="es-ES_tradnl"/>
        </a:p>
      </dgm:t>
    </dgm:pt>
    <dgm:pt modelId="{E7E69EEA-2BF9-8C43-B9EB-2B4923D41FF1}" type="sibTrans" cxnId="{D9780711-D551-594E-B080-07A657B12986}">
      <dgm:prSet/>
      <dgm:spPr/>
      <dgm:t>
        <a:bodyPr/>
        <a:lstStyle/>
        <a:p>
          <a:endParaRPr lang="es-ES_tradnl"/>
        </a:p>
      </dgm:t>
    </dgm:pt>
    <dgm:pt modelId="{DE9CD5E1-C9FA-0B4C-B825-97530D3EDCE3}" type="pres">
      <dgm:prSet presAssocID="{A644DD53-7446-1A43-ACE4-138A70F20D79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68742FF9-5CE7-5E42-9CE2-B50CAD15DAB3}" type="pres">
      <dgm:prSet presAssocID="{E9280F62-2B29-9246-9611-A080B8DE644A}" presName="horFlow" presStyleCnt="0"/>
      <dgm:spPr/>
    </dgm:pt>
    <dgm:pt modelId="{5F44ECA2-1D9D-8647-844B-732B7D0A1692}" type="pres">
      <dgm:prSet presAssocID="{E9280F62-2B29-9246-9611-A080B8DE644A}" presName="bigChev" presStyleLbl="node1" presStyleIdx="0" presStyleCnt="2"/>
      <dgm:spPr/>
    </dgm:pt>
    <dgm:pt modelId="{465B2297-6C49-C84C-BADA-60E61C92C246}" type="pres">
      <dgm:prSet presAssocID="{E9280F62-2B29-9246-9611-A080B8DE644A}" presName="vSp" presStyleCnt="0"/>
      <dgm:spPr/>
    </dgm:pt>
    <dgm:pt modelId="{D3516210-C21F-234D-844A-F9268F0766EA}" type="pres">
      <dgm:prSet presAssocID="{AAE01315-76E0-5E47-A3DE-752B9417FFD7}" presName="horFlow" presStyleCnt="0"/>
      <dgm:spPr/>
    </dgm:pt>
    <dgm:pt modelId="{A352D2A3-F52D-844A-B8B1-3F61A321321B}" type="pres">
      <dgm:prSet presAssocID="{AAE01315-76E0-5E47-A3DE-752B9417FFD7}" presName="bigChev" presStyleLbl="node1" presStyleIdx="1" presStyleCnt="2"/>
      <dgm:spPr/>
    </dgm:pt>
  </dgm:ptLst>
  <dgm:cxnLst>
    <dgm:cxn modelId="{4FEEE637-E828-CD40-A4CA-799175BCEF70}" type="presOf" srcId="{AAE01315-76E0-5E47-A3DE-752B9417FFD7}" destId="{A352D2A3-F52D-844A-B8B1-3F61A321321B}" srcOrd="0" destOrd="0" presId="urn:microsoft.com/office/officeart/2005/8/layout/lProcess3"/>
    <dgm:cxn modelId="{FE7A9525-CDC6-EB49-91B8-3000EF14FBBD}" type="presOf" srcId="{A644DD53-7446-1A43-ACE4-138A70F20D79}" destId="{DE9CD5E1-C9FA-0B4C-B825-97530D3EDCE3}" srcOrd="0" destOrd="0" presId="urn:microsoft.com/office/officeart/2005/8/layout/lProcess3"/>
    <dgm:cxn modelId="{D9780711-D551-594E-B080-07A657B12986}" srcId="{A644DD53-7446-1A43-ACE4-138A70F20D79}" destId="{AAE01315-76E0-5E47-A3DE-752B9417FFD7}" srcOrd="1" destOrd="0" parTransId="{A00E3BEE-8318-8241-AC41-472F92F24803}" sibTransId="{E7E69EEA-2BF9-8C43-B9EB-2B4923D41FF1}"/>
    <dgm:cxn modelId="{72EEDAED-919A-CE42-A7C2-9B1C8A802635}" srcId="{A644DD53-7446-1A43-ACE4-138A70F20D79}" destId="{E9280F62-2B29-9246-9611-A080B8DE644A}" srcOrd="0" destOrd="0" parTransId="{B3596B33-8257-6443-8E2A-29294E85F151}" sibTransId="{D6A508C5-F384-8D44-B4F6-09BF84901B46}"/>
    <dgm:cxn modelId="{83C81FE9-B877-4D40-99A3-F15B5DFBF250}" type="presOf" srcId="{E9280F62-2B29-9246-9611-A080B8DE644A}" destId="{5F44ECA2-1D9D-8647-844B-732B7D0A1692}" srcOrd="0" destOrd="0" presId="urn:microsoft.com/office/officeart/2005/8/layout/lProcess3"/>
    <dgm:cxn modelId="{0437E449-8F24-6F45-975C-4C883425735E}" type="presParOf" srcId="{DE9CD5E1-C9FA-0B4C-B825-97530D3EDCE3}" destId="{68742FF9-5CE7-5E42-9CE2-B50CAD15DAB3}" srcOrd="0" destOrd="0" presId="urn:microsoft.com/office/officeart/2005/8/layout/lProcess3"/>
    <dgm:cxn modelId="{97031075-1C8A-5A40-ABD4-816C463DDC33}" type="presParOf" srcId="{68742FF9-5CE7-5E42-9CE2-B50CAD15DAB3}" destId="{5F44ECA2-1D9D-8647-844B-732B7D0A1692}" srcOrd="0" destOrd="0" presId="urn:microsoft.com/office/officeart/2005/8/layout/lProcess3"/>
    <dgm:cxn modelId="{C84FC30F-BD6E-554B-AECB-F8522C18EAA4}" type="presParOf" srcId="{DE9CD5E1-C9FA-0B4C-B825-97530D3EDCE3}" destId="{465B2297-6C49-C84C-BADA-60E61C92C246}" srcOrd="1" destOrd="0" presId="urn:microsoft.com/office/officeart/2005/8/layout/lProcess3"/>
    <dgm:cxn modelId="{0F62C795-6251-8A48-BB7D-866FB82459F6}" type="presParOf" srcId="{DE9CD5E1-C9FA-0B4C-B825-97530D3EDCE3}" destId="{D3516210-C21F-234D-844A-F9268F0766EA}" srcOrd="2" destOrd="0" presId="urn:microsoft.com/office/officeart/2005/8/layout/lProcess3"/>
    <dgm:cxn modelId="{98109A63-20FC-4E4B-9750-D0D0AC3DA322}" type="presParOf" srcId="{D3516210-C21F-234D-844A-F9268F0766EA}" destId="{A352D2A3-F52D-844A-B8B1-3F61A321321B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D08075-D18A-B043-AE5E-89DBE0A23951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30420324-5775-AF4F-90CE-1DAC94033B77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_tradnl" dirty="0"/>
            <a:t>Dentro de la actividad específica del mundo psicológico  se halla siempre una experiencia del mal</a:t>
          </a:r>
        </a:p>
      </dgm:t>
    </dgm:pt>
    <dgm:pt modelId="{E28ECABE-EE16-044E-AD6B-B8FA109160A2}" type="parTrans" cxnId="{2A13B4F8-43DE-AA43-BD4F-A9156B4BD44C}">
      <dgm:prSet/>
      <dgm:spPr/>
      <dgm:t>
        <a:bodyPr/>
        <a:lstStyle/>
        <a:p>
          <a:endParaRPr lang="es-ES_tradnl"/>
        </a:p>
      </dgm:t>
    </dgm:pt>
    <dgm:pt modelId="{E0DD2B30-66E2-EF44-9374-BBC163234656}" type="sibTrans" cxnId="{2A13B4F8-43DE-AA43-BD4F-A9156B4BD44C}">
      <dgm:prSet/>
      <dgm:spPr/>
      <dgm:t>
        <a:bodyPr/>
        <a:lstStyle/>
        <a:p>
          <a:endParaRPr lang="es-ES_tradnl"/>
        </a:p>
      </dgm:t>
    </dgm:pt>
    <dgm:pt modelId="{D758A127-463E-B94F-BEF5-15B545638859}" type="pres">
      <dgm:prSet presAssocID="{93D08075-D18A-B043-AE5E-89DBE0A23951}" presName="linear" presStyleCnt="0">
        <dgm:presLayoutVars>
          <dgm:animLvl val="lvl"/>
          <dgm:resizeHandles val="exact"/>
        </dgm:presLayoutVars>
      </dgm:prSet>
      <dgm:spPr/>
    </dgm:pt>
    <dgm:pt modelId="{FA572396-E7E8-C44E-A8EA-F65F0AB84A3A}" type="pres">
      <dgm:prSet presAssocID="{30420324-5775-AF4F-90CE-1DAC94033B7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96B0570-46A5-354A-9333-2F2F2D2C9166}" type="presOf" srcId="{30420324-5775-AF4F-90CE-1DAC94033B77}" destId="{FA572396-E7E8-C44E-A8EA-F65F0AB84A3A}" srcOrd="0" destOrd="0" presId="urn:microsoft.com/office/officeart/2005/8/layout/vList2"/>
    <dgm:cxn modelId="{437D3AE8-CB7F-A647-B000-802365650898}" type="presOf" srcId="{93D08075-D18A-B043-AE5E-89DBE0A23951}" destId="{D758A127-463E-B94F-BEF5-15B545638859}" srcOrd="0" destOrd="0" presId="urn:microsoft.com/office/officeart/2005/8/layout/vList2"/>
    <dgm:cxn modelId="{2A13B4F8-43DE-AA43-BD4F-A9156B4BD44C}" srcId="{93D08075-D18A-B043-AE5E-89DBE0A23951}" destId="{30420324-5775-AF4F-90CE-1DAC94033B77}" srcOrd="0" destOrd="0" parTransId="{E28ECABE-EE16-044E-AD6B-B8FA109160A2}" sibTransId="{E0DD2B30-66E2-EF44-9374-BBC163234656}"/>
    <dgm:cxn modelId="{5A609A7A-7F47-C244-8763-1D7C64C2D2C3}" type="presParOf" srcId="{D758A127-463E-B94F-BEF5-15B545638859}" destId="{FA572396-E7E8-C44E-A8EA-F65F0AB84A3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268C97-394B-C444-B65C-C03E3576C4A5}" type="doc">
      <dgm:prSet loTypeId="urn:microsoft.com/office/officeart/2005/8/layout/process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0A006746-304F-1548-9EE2-DCABF38AC1FD}">
      <dgm:prSet custT="1"/>
      <dgm:spPr/>
      <dgm:t>
        <a:bodyPr/>
        <a:lstStyle/>
        <a:p>
          <a:pPr rtl="0"/>
          <a:r>
            <a:rPr lang="es-ES_tradnl" sz="2000" dirty="0"/>
            <a:t>¿Qué es el mal? La respuesta cristiana en distinta a otras tradiciones culturales y religiosas </a:t>
          </a:r>
        </a:p>
      </dgm:t>
    </dgm:pt>
    <dgm:pt modelId="{1E1DC72B-8BC6-3545-A44F-483E78E19F39}" type="parTrans" cxnId="{B1AE40DC-3E4B-7744-9C70-1474F9F3FCC4}">
      <dgm:prSet/>
      <dgm:spPr/>
      <dgm:t>
        <a:bodyPr/>
        <a:lstStyle/>
        <a:p>
          <a:endParaRPr lang="es-ES_tradnl"/>
        </a:p>
      </dgm:t>
    </dgm:pt>
    <dgm:pt modelId="{9B765916-C13A-9A46-9054-72ECD1B4881A}" type="sibTrans" cxnId="{B1AE40DC-3E4B-7744-9C70-1474F9F3FCC4}">
      <dgm:prSet/>
      <dgm:spPr/>
      <dgm:t>
        <a:bodyPr/>
        <a:lstStyle/>
        <a:p>
          <a:endParaRPr lang="es-ES_tradnl"/>
        </a:p>
      </dgm:t>
    </dgm:pt>
    <dgm:pt modelId="{B9AE92AD-3BB9-734D-BC4B-FC8193B535C4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_tradnl" dirty="0"/>
            <a:t>El cristiano  afirma que el hombre sufre a causa de un bien del que no participa. Cuando debería tener parte en este bien y no lo tiene</a:t>
          </a:r>
        </a:p>
      </dgm:t>
    </dgm:pt>
    <dgm:pt modelId="{423CE5E1-9F05-4D41-A8F2-204DDB3A0D18}" type="parTrans" cxnId="{31A34508-78CC-CD49-96C4-E1C0B6013AAD}">
      <dgm:prSet/>
      <dgm:spPr/>
      <dgm:t>
        <a:bodyPr/>
        <a:lstStyle/>
        <a:p>
          <a:endParaRPr lang="es-ES_tradnl"/>
        </a:p>
      </dgm:t>
    </dgm:pt>
    <dgm:pt modelId="{C0713F24-5394-7D48-84AC-AE6CD56735F1}" type="sibTrans" cxnId="{31A34508-78CC-CD49-96C4-E1C0B6013AAD}">
      <dgm:prSet/>
      <dgm:spPr/>
      <dgm:t>
        <a:bodyPr/>
        <a:lstStyle/>
        <a:p>
          <a:endParaRPr lang="es-ES_tradnl"/>
        </a:p>
      </dgm:t>
    </dgm:pt>
    <dgm:pt modelId="{C4022C47-0EF6-DC4A-AB23-B999B6C5B939}" type="pres">
      <dgm:prSet presAssocID="{B3268C97-394B-C444-B65C-C03E3576C4A5}" presName="linearFlow" presStyleCnt="0">
        <dgm:presLayoutVars>
          <dgm:resizeHandles val="exact"/>
        </dgm:presLayoutVars>
      </dgm:prSet>
      <dgm:spPr/>
    </dgm:pt>
    <dgm:pt modelId="{885067C0-93D3-AD42-AE4E-E51EEE324B74}" type="pres">
      <dgm:prSet presAssocID="{0A006746-304F-1548-9EE2-DCABF38AC1FD}" presName="node" presStyleLbl="node1" presStyleIdx="0" presStyleCnt="2">
        <dgm:presLayoutVars>
          <dgm:bulletEnabled val="1"/>
        </dgm:presLayoutVars>
      </dgm:prSet>
      <dgm:spPr/>
    </dgm:pt>
    <dgm:pt modelId="{EE9FD00D-3D7B-5C4B-A78A-DF09D1968E6A}" type="pres">
      <dgm:prSet presAssocID="{9B765916-C13A-9A46-9054-72ECD1B4881A}" presName="sibTrans" presStyleLbl="sibTrans2D1" presStyleIdx="0" presStyleCnt="1"/>
      <dgm:spPr/>
    </dgm:pt>
    <dgm:pt modelId="{7D9132BD-05A0-E347-B03A-B2E8DD966A91}" type="pres">
      <dgm:prSet presAssocID="{9B765916-C13A-9A46-9054-72ECD1B4881A}" presName="connectorText" presStyleLbl="sibTrans2D1" presStyleIdx="0" presStyleCnt="1"/>
      <dgm:spPr/>
    </dgm:pt>
    <dgm:pt modelId="{EBDDCE65-DE71-3F43-82E0-2940764E1F7C}" type="pres">
      <dgm:prSet presAssocID="{B9AE92AD-3BB9-734D-BC4B-FC8193B535C4}" presName="node" presStyleLbl="node1" presStyleIdx="1" presStyleCnt="2" custScaleY="98703">
        <dgm:presLayoutVars>
          <dgm:bulletEnabled val="1"/>
        </dgm:presLayoutVars>
      </dgm:prSet>
      <dgm:spPr/>
    </dgm:pt>
  </dgm:ptLst>
  <dgm:cxnLst>
    <dgm:cxn modelId="{65ABC9FF-A843-7E4D-B5A7-1363B112461C}" type="presOf" srcId="{9B765916-C13A-9A46-9054-72ECD1B4881A}" destId="{7D9132BD-05A0-E347-B03A-B2E8DD966A91}" srcOrd="1" destOrd="0" presId="urn:microsoft.com/office/officeart/2005/8/layout/process2"/>
    <dgm:cxn modelId="{1F8B41D7-66E7-0447-ACD5-A5F7EA853C1D}" type="presOf" srcId="{9B765916-C13A-9A46-9054-72ECD1B4881A}" destId="{EE9FD00D-3D7B-5C4B-A78A-DF09D1968E6A}" srcOrd="0" destOrd="0" presId="urn:microsoft.com/office/officeart/2005/8/layout/process2"/>
    <dgm:cxn modelId="{08329033-3266-404D-866A-CA1104E7DE41}" type="presOf" srcId="{0A006746-304F-1548-9EE2-DCABF38AC1FD}" destId="{885067C0-93D3-AD42-AE4E-E51EEE324B74}" srcOrd="0" destOrd="0" presId="urn:microsoft.com/office/officeart/2005/8/layout/process2"/>
    <dgm:cxn modelId="{B1AE40DC-3E4B-7744-9C70-1474F9F3FCC4}" srcId="{B3268C97-394B-C444-B65C-C03E3576C4A5}" destId="{0A006746-304F-1548-9EE2-DCABF38AC1FD}" srcOrd="0" destOrd="0" parTransId="{1E1DC72B-8BC6-3545-A44F-483E78E19F39}" sibTransId="{9B765916-C13A-9A46-9054-72ECD1B4881A}"/>
    <dgm:cxn modelId="{31A34508-78CC-CD49-96C4-E1C0B6013AAD}" srcId="{B3268C97-394B-C444-B65C-C03E3576C4A5}" destId="{B9AE92AD-3BB9-734D-BC4B-FC8193B535C4}" srcOrd="1" destOrd="0" parTransId="{423CE5E1-9F05-4D41-A8F2-204DDB3A0D18}" sibTransId="{C0713F24-5394-7D48-84AC-AE6CD56735F1}"/>
    <dgm:cxn modelId="{6F36B0B0-6F45-BD43-907F-BA74D6CF3B43}" type="presOf" srcId="{B3268C97-394B-C444-B65C-C03E3576C4A5}" destId="{C4022C47-0EF6-DC4A-AB23-B999B6C5B939}" srcOrd="0" destOrd="0" presId="urn:microsoft.com/office/officeart/2005/8/layout/process2"/>
    <dgm:cxn modelId="{68DA73B1-7051-9049-AED3-B2E2C439F458}" type="presOf" srcId="{B9AE92AD-3BB9-734D-BC4B-FC8193B535C4}" destId="{EBDDCE65-DE71-3F43-82E0-2940764E1F7C}" srcOrd="0" destOrd="0" presId="urn:microsoft.com/office/officeart/2005/8/layout/process2"/>
    <dgm:cxn modelId="{FF72B868-D1F8-9148-8E69-1C9395BCC9F9}" type="presParOf" srcId="{C4022C47-0EF6-DC4A-AB23-B999B6C5B939}" destId="{885067C0-93D3-AD42-AE4E-E51EEE324B74}" srcOrd="0" destOrd="0" presId="urn:microsoft.com/office/officeart/2005/8/layout/process2"/>
    <dgm:cxn modelId="{6545F931-F186-524E-90FF-559F89D9C307}" type="presParOf" srcId="{C4022C47-0EF6-DC4A-AB23-B999B6C5B939}" destId="{EE9FD00D-3D7B-5C4B-A78A-DF09D1968E6A}" srcOrd="1" destOrd="0" presId="urn:microsoft.com/office/officeart/2005/8/layout/process2"/>
    <dgm:cxn modelId="{92698947-B30C-A84F-A1AE-C632CFBF481D}" type="presParOf" srcId="{EE9FD00D-3D7B-5C4B-A78A-DF09D1968E6A}" destId="{7D9132BD-05A0-E347-B03A-B2E8DD966A91}" srcOrd="0" destOrd="0" presId="urn:microsoft.com/office/officeart/2005/8/layout/process2"/>
    <dgm:cxn modelId="{6E432866-6F6B-2243-A1F0-49653B0D24F5}" type="presParOf" srcId="{C4022C47-0EF6-DC4A-AB23-B999B6C5B939}" destId="{EBDDCE65-DE71-3F43-82E0-2940764E1F7C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216CDC-4262-8048-B3BF-3C60E1F574DB}" type="doc">
      <dgm:prSet loTypeId="urn:microsoft.com/office/officeart/2005/8/layout/cycle1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75C4F808-6F8A-7844-98DA-7FC0E5EE34D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S_tradnl" sz="1600" dirty="0"/>
            <a:t>El sufrimiento forma un “Mundo” junto al hombre</a:t>
          </a:r>
        </a:p>
      </dgm:t>
    </dgm:pt>
    <dgm:pt modelId="{1622A2DC-84BE-2B4E-81E9-97807FE38C75}" type="parTrans" cxnId="{C922C35F-E16C-A34A-965A-52B05C201D76}">
      <dgm:prSet/>
      <dgm:spPr/>
      <dgm:t>
        <a:bodyPr/>
        <a:lstStyle/>
        <a:p>
          <a:endParaRPr lang="es-ES_tradnl"/>
        </a:p>
      </dgm:t>
    </dgm:pt>
    <dgm:pt modelId="{89E3F7B2-1D95-EB46-BCB9-71248B72F6CF}" type="sibTrans" cxnId="{C922C35F-E16C-A34A-965A-52B05C201D76}">
      <dgm:prSet/>
      <dgm:spPr/>
      <dgm:t>
        <a:bodyPr/>
        <a:lstStyle/>
        <a:p>
          <a:endParaRPr lang="es-ES_tradnl"/>
        </a:p>
      </dgm:t>
    </dgm:pt>
    <dgm:pt modelId="{B896D2C6-91B6-034B-8D66-3A89F52BF1D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S_tradnl" sz="1600" dirty="0"/>
            <a:t>Cada hombre que sufre  forma parte de ese “Mundo” ,  y a la vez ese “Mundo”  está dentro del él.</a:t>
          </a:r>
        </a:p>
      </dgm:t>
    </dgm:pt>
    <dgm:pt modelId="{1FBAAFB0-9161-4342-8B8F-C4B0B45F6B4C}" type="parTrans" cxnId="{340328B3-8988-F749-BE8D-144BBCF46382}">
      <dgm:prSet/>
      <dgm:spPr/>
      <dgm:t>
        <a:bodyPr/>
        <a:lstStyle/>
        <a:p>
          <a:endParaRPr lang="es-ES_tradnl"/>
        </a:p>
      </dgm:t>
    </dgm:pt>
    <dgm:pt modelId="{1C601ACB-1A83-AC43-8681-CF6583F5B392}" type="sibTrans" cxnId="{340328B3-8988-F749-BE8D-144BBCF46382}">
      <dgm:prSet/>
      <dgm:spPr/>
      <dgm:t>
        <a:bodyPr/>
        <a:lstStyle/>
        <a:p>
          <a:endParaRPr lang="es-ES_tradnl"/>
        </a:p>
      </dgm:t>
    </dgm:pt>
    <dgm:pt modelId="{8D73A473-3A80-8049-92A5-DBD357A34F4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S_tradnl" sz="1600" dirty="0"/>
            <a:t>Los hombres que sufren son semejantes, por lo que existe una comunión y solidaridad </a:t>
          </a:r>
        </a:p>
      </dgm:t>
    </dgm:pt>
    <dgm:pt modelId="{45F60B90-7526-E346-A3F4-8D43C51113D7}" type="parTrans" cxnId="{5F87214E-870E-4647-84FF-494D33AD1D24}">
      <dgm:prSet/>
      <dgm:spPr/>
      <dgm:t>
        <a:bodyPr/>
        <a:lstStyle/>
        <a:p>
          <a:endParaRPr lang="es-ES_tradnl"/>
        </a:p>
      </dgm:t>
    </dgm:pt>
    <dgm:pt modelId="{71B27C28-CF34-5D40-A797-1C2B75FD4BC9}" type="sibTrans" cxnId="{5F87214E-870E-4647-84FF-494D33AD1D24}">
      <dgm:prSet/>
      <dgm:spPr/>
      <dgm:t>
        <a:bodyPr/>
        <a:lstStyle/>
        <a:p>
          <a:endParaRPr lang="es-ES_tradnl"/>
        </a:p>
      </dgm:t>
    </dgm:pt>
    <dgm:pt modelId="{6D499078-492B-704A-A058-BF93ED5211BF}" type="pres">
      <dgm:prSet presAssocID="{8F216CDC-4262-8048-B3BF-3C60E1F574DB}" presName="cycle" presStyleCnt="0">
        <dgm:presLayoutVars>
          <dgm:dir/>
          <dgm:resizeHandles val="exact"/>
        </dgm:presLayoutVars>
      </dgm:prSet>
      <dgm:spPr/>
    </dgm:pt>
    <dgm:pt modelId="{B07E5BF1-9D64-1A45-8CA3-21D5E337FB35}" type="pres">
      <dgm:prSet presAssocID="{75C4F808-6F8A-7844-98DA-7FC0E5EE34D0}" presName="dummy" presStyleCnt="0"/>
      <dgm:spPr/>
    </dgm:pt>
    <dgm:pt modelId="{B0F4C561-3A88-394A-AAAA-127D348AC879}" type="pres">
      <dgm:prSet presAssocID="{75C4F808-6F8A-7844-98DA-7FC0E5EE34D0}" presName="node" presStyleLbl="revTx" presStyleIdx="0" presStyleCnt="3">
        <dgm:presLayoutVars>
          <dgm:bulletEnabled val="1"/>
        </dgm:presLayoutVars>
      </dgm:prSet>
      <dgm:spPr/>
    </dgm:pt>
    <dgm:pt modelId="{388E7AF5-8B2E-1C4E-B219-2995B6F034D8}" type="pres">
      <dgm:prSet presAssocID="{89E3F7B2-1D95-EB46-BCB9-71248B72F6CF}" presName="sibTrans" presStyleLbl="node1" presStyleIdx="0" presStyleCnt="3" custLinFactNeighborX="6715" custLinFactNeighborY="6128"/>
      <dgm:spPr/>
    </dgm:pt>
    <dgm:pt modelId="{D4D31662-0454-B748-BFFB-51C09CE5700E}" type="pres">
      <dgm:prSet presAssocID="{B896D2C6-91B6-034B-8D66-3A89F52BF1D6}" presName="dummy" presStyleCnt="0"/>
      <dgm:spPr/>
    </dgm:pt>
    <dgm:pt modelId="{BC56CFBE-F376-4D4D-AD18-C1CE7E204BA8}" type="pres">
      <dgm:prSet presAssocID="{B896D2C6-91B6-034B-8D66-3A89F52BF1D6}" presName="node" presStyleLbl="revTx" presStyleIdx="1" presStyleCnt="3" custScaleY="126964">
        <dgm:presLayoutVars>
          <dgm:bulletEnabled val="1"/>
        </dgm:presLayoutVars>
      </dgm:prSet>
      <dgm:spPr/>
    </dgm:pt>
    <dgm:pt modelId="{EDC87AB5-65C8-E041-A615-B5E4F7AF0D2B}" type="pres">
      <dgm:prSet presAssocID="{1C601ACB-1A83-AC43-8681-CF6583F5B392}" presName="sibTrans" presStyleLbl="node1" presStyleIdx="1" presStyleCnt="3" custLinFactNeighborX="-14747" custLinFactNeighborY="6128"/>
      <dgm:spPr/>
    </dgm:pt>
    <dgm:pt modelId="{6B8E730E-3BF4-1F41-9A5E-9A41169AC3D1}" type="pres">
      <dgm:prSet presAssocID="{8D73A473-3A80-8049-92A5-DBD357A34F44}" presName="dummy" presStyleCnt="0"/>
      <dgm:spPr/>
    </dgm:pt>
    <dgm:pt modelId="{89C0C2F6-3DCE-A446-83A5-9007B434C2B3}" type="pres">
      <dgm:prSet presAssocID="{8D73A473-3A80-8049-92A5-DBD357A34F44}" presName="node" presStyleLbl="revTx" presStyleIdx="2" presStyleCnt="3" custScaleY="123629">
        <dgm:presLayoutVars>
          <dgm:bulletEnabled val="1"/>
        </dgm:presLayoutVars>
      </dgm:prSet>
      <dgm:spPr/>
    </dgm:pt>
    <dgm:pt modelId="{6D628DBB-DFE3-5A46-83FA-DEC56C54F302}" type="pres">
      <dgm:prSet presAssocID="{71B27C28-CF34-5D40-A797-1C2B75FD4BC9}" presName="sibTrans" presStyleLbl="node1" presStyleIdx="2" presStyleCnt="3" custLinFactNeighborX="0" custLinFactNeighborY="-12216"/>
      <dgm:spPr/>
    </dgm:pt>
  </dgm:ptLst>
  <dgm:cxnLst>
    <dgm:cxn modelId="{DC543867-70FF-3144-80DF-A27CDDABE8AD}" type="presOf" srcId="{B896D2C6-91B6-034B-8D66-3A89F52BF1D6}" destId="{BC56CFBE-F376-4D4D-AD18-C1CE7E204BA8}" srcOrd="0" destOrd="0" presId="urn:microsoft.com/office/officeart/2005/8/layout/cycle1"/>
    <dgm:cxn modelId="{C0D817B9-0CD5-9043-807C-86F5E2A1C9F1}" type="presOf" srcId="{89E3F7B2-1D95-EB46-BCB9-71248B72F6CF}" destId="{388E7AF5-8B2E-1C4E-B219-2995B6F034D8}" srcOrd="0" destOrd="0" presId="urn:microsoft.com/office/officeart/2005/8/layout/cycle1"/>
    <dgm:cxn modelId="{1E8009E3-17C4-AF47-A27E-9C772A3FA31A}" type="presOf" srcId="{1C601ACB-1A83-AC43-8681-CF6583F5B392}" destId="{EDC87AB5-65C8-E041-A615-B5E4F7AF0D2B}" srcOrd="0" destOrd="0" presId="urn:microsoft.com/office/officeart/2005/8/layout/cycle1"/>
    <dgm:cxn modelId="{C922C35F-E16C-A34A-965A-52B05C201D76}" srcId="{8F216CDC-4262-8048-B3BF-3C60E1F574DB}" destId="{75C4F808-6F8A-7844-98DA-7FC0E5EE34D0}" srcOrd="0" destOrd="0" parTransId="{1622A2DC-84BE-2B4E-81E9-97807FE38C75}" sibTransId="{89E3F7B2-1D95-EB46-BCB9-71248B72F6CF}"/>
    <dgm:cxn modelId="{340328B3-8988-F749-BE8D-144BBCF46382}" srcId="{8F216CDC-4262-8048-B3BF-3C60E1F574DB}" destId="{B896D2C6-91B6-034B-8D66-3A89F52BF1D6}" srcOrd="1" destOrd="0" parTransId="{1FBAAFB0-9161-4342-8B8F-C4B0B45F6B4C}" sibTransId="{1C601ACB-1A83-AC43-8681-CF6583F5B392}"/>
    <dgm:cxn modelId="{91989E72-F7CF-9449-909A-12CD06727D1B}" type="presOf" srcId="{8D73A473-3A80-8049-92A5-DBD357A34F44}" destId="{89C0C2F6-3DCE-A446-83A5-9007B434C2B3}" srcOrd="0" destOrd="0" presId="urn:microsoft.com/office/officeart/2005/8/layout/cycle1"/>
    <dgm:cxn modelId="{C245768D-C412-9A4E-93B9-BF2C39B0F8CC}" type="presOf" srcId="{75C4F808-6F8A-7844-98DA-7FC0E5EE34D0}" destId="{B0F4C561-3A88-394A-AAAA-127D348AC879}" srcOrd="0" destOrd="0" presId="urn:microsoft.com/office/officeart/2005/8/layout/cycle1"/>
    <dgm:cxn modelId="{C2737389-B6C5-1240-85EC-217736777D8B}" type="presOf" srcId="{71B27C28-CF34-5D40-A797-1C2B75FD4BC9}" destId="{6D628DBB-DFE3-5A46-83FA-DEC56C54F302}" srcOrd="0" destOrd="0" presId="urn:microsoft.com/office/officeart/2005/8/layout/cycle1"/>
    <dgm:cxn modelId="{5F87214E-870E-4647-84FF-494D33AD1D24}" srcId="{8F216CDC-4262-8048-B3BF-3C60E1F574DB}" destId="{8D73A473-3A80-8049-92A5-DBD357A34F44}" srcOrd="2" destOrd="0" parTransId="{45F60B90-7526-E346-A3F4-8D43C51113D7}" sibTransId="{71B27C28-CF34-5D40-A797-1C2B75FD4BC9}"/>
    <dgm:cxn modelId="{9FEE83C1-2B48-534A-8B78-159F80CBA1E0}" type="presOf" srcId="{8F216CDC-4262-8048-B3BF-3C60E1F574DB}" destId="{6D499078-492B-704A-A058-BF93ED5211BF}" srcOrd="0" destOrd="0" presId="urn:microsoft.com/office/officeart/2005/8/layout/cycle1"/>
    <dgm:cxn modelId="{A8C8F204-00EB-6F40-9AD2-4DB5F97590E9}" type="presParOf" srcId="{6D499078-492B-704A-A058-BF93ED5211BF}" destId="{B07E5BF1-9D64-1A45-8CA3-21D5E337FB35}" srcOrd="0" destOrd="0" presId="urn:microsoft.com/office/officeart/2005/8/layout/cycle1"/>
    <dgm:cxn modelId="{FA203F4E-26DF-284B-84CA-890266A30D0C}" type="presParOf" srcId="{6D499078-492B-704A-A058-BF93ED5211BF}" destId="{B0F4C561-3A88-394A-AAAA-127D348AC879}" srcOrd="1" destOrd="0" presId="urn:microsoft.com/office/officeart/2005/8/layout/cycle1"/>
    <dgm:cxn modelId="{EAA2341C-4E01-AF45-97FC-6E60BD0EBA82}" type="presParOf" srcId="{6D499078-492B-704A-A058-BF93ED5211BF}" destId="{388E7AF5-8B2E-1C4E-B219-2995B6F034D8}" srcOrd="2" destOrd="0" presId="urn:microsoft.com/office/officeart/2005/8/layout/cycle1"/>
    <dgm:cxn modelId="{147053B2-869C-2749-97C3-53D530D4BE36}" type="presParOf" srcId="{6D499078-492B-704A-A058-BF93ED5211BF}" destId="{D4D31662-0454-B748-BFFB-51C09CE5700E}" srcOrd="3" destOrd="0" presId="urn:microsoft.com/office/officeart/2005/8/layout/cycle1"/>
    <dgm:cxn modelId="{8C3D1558-3E75-994E-8697-1DC1AB101810}" type="presParOf" srcId="{6D499078-492B-704A-A058-BF93ED5211BF}" destId="{BC56CFBE-F376-4D4D-AD18-C1CE7E204BA8}" srcOrd="4" destOrd="0" presId="urn:microsoft.com/office/officeart/2005/8/layout/cycle1"/>
    <dgm:cxn modelId="{B1E62637-02A4-4844-B492-51E32698A743}" type="presParOf" srcId="{6D499078-492B-704A-A058-BF93ED5211BF}" destId="{EDC87AB5-65C8-E041-A615-B5E4F7AF0D2B}" srcOrd="5" destOrd="0" presId="urn:microsoft.com/office/officeart/2005/8/layout/cycle1"/>
    <dgm:cxn modelId="{F4472303-1C7A-F342-8ED3-189E43E1733D}" type="presParOf" srcId="{6D499078-492B-704A-A058-BF93ED5211BF}" destId="{6B8E730E-3BF4-1F41-9A5E-9A41169AC3D1}" srcOrd="6" destOrd="0" presId="urn:microsoft.com/office/officeart/2005/8/layout/cycle1"/>
    <dgm:cxn modelId="{B065E194-ACFD-4242-B046-B8EFA241199B}" type="presParOf" srcId="{6D499078-492B-704A-A058-BF93ED5211BF}" destId="{89C0C2F6-3DCE-A446-83A5-9007B434C2B3}" srcOrd="7" destOrd="0" presId="urn:microsoft.com/office/officeart/2005/8/layout/cycle1"/>
    <dgm:cxn modelId="{38BFE196-2B70-E24F-8018-B4BFBDBE4171}" type="presParOf" srcId="{6D499078-492B-704A-A058-BF93ED5211BF}" destId="{6D628DBB-DFE3-5A46-83FA-DEC56C54F302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08C7A-3E7F-EE47-88BB-C82840DF49F3}">
      <dsp:nvSpPr>
        <dsp:cNvPr id="0" name=""/>
        <dsp:cNvSpPr/>
      </dsp:nvSpPr>
      <dsp:spPr>
        <a:xfrm>
          <a:off x="0" y="0"/>
          <a:ext cx="758348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A5F04-7B4F-6D45-BA8C-A6E5EDF42C28}">
      <dsp:nvSpPr>
        <dsp:cNvPr id="0" name=""/>
        <dsp:cNvSpPr/>
      </dsp:nvSpPr>
      <dsp:spPr>
        <a:xfrm>
          <a:off x="379174" y="69814"/>
          <a:ext cx="5308441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646" tIns="0" rIns="200646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/>
            <a:t>¿De dónde le viene la alegría a San Pablo?</a:t>
          </a:r>
        </a:p>
      </dsp:txBody>
      <dsp:txXfrm>
        <a:off x="410877" y="101517"/>
        <a:ext cx="5245035" cy="586034"/>
      </dsp:txXfrm>
    </dsp:sp>
    <dsp:sp modelId="{24D149B6-7B0F-E742-9E01-A314102163E9}">
      <dsp:nvSpPr>
        <dsp:cNvPr id="0" name=""/>
        <dsp:cNvSpPr/>
      </dsp:nvSpPr>
      <dsp:spPr>
        <a:xfrm>
          <a:off x="0" y="1392454"/>
          <a:ext cx="758348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66D2D-32AF-B640-B702-B418D529F1C9}">
      <dsp:nvSpPr>
        <dsp:cNvPr id="0" name=""/>
        <dsp:cNvSpPr/>
      </dsp:nvSpPr>
      <dsp:spPr>
        <a:xfrm>
          <a:off x="379174" y="1067735"/>
          <a:ext cx="5308441" cy="649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646" tIns="0" rIns="200646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/>
            <a:t>Del descubrimiento del sentido del sufrimiento</a:t>
          </a:r>
        </a:p>
      </dsp:txBody>
      <dsp:txXfrm>
        <a:off x="410877" y="1099438"/>
        <a:ext cx="5245035" cy="586034"/>
      </dsp:txXfrm>
    </dsp:sp>
    <dsp:sp modelId="{D112F45C-2415-5149-AD74-CDD729FEA12B}">
      <dsp:nvSpPr>
        <dsp:cNvPr id="0" name=""/>
        <dsp:cNvSpPr/>
      </dsp:nvSpPr>
      <dsp:spPr>
        <a:xfrm>
          <a:off x="0" y="2505215"/>
          <a:ext cx="758348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8563" tIns="458216" rIns="588563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_tradnl" sz="2200" kern="1200" dirty="0"/>
        </a:p>
      </dsp:txBody>
      <dsp:txXfrm>
        <a:off x="0" y="2505215"/>
        <a:ext cx="7583488" cy="554400"/>
      </dsp:txXfrm>
    </dsp:sp>
    <dsp:sp modelId="{CDD0F8F1-CE5A-7E43-BAEA-05B59F72AAE1}">
      <dsp:nvSpPr>
        <dsp:cNvPr id="0" name=""/>
        <dsp:cNvSpPr/>
      </dsp:nvSpPr>
      <dsp:spPr>
        <a:xfrm>
          <a:off x="379174" y="2065654"/>
          <a:ext cx="5308441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646" tIns="0" rIns="200646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/>
            <a:t>Este descubrimiento es el sentido salvífico del sufrimiento</a:t>
          </a:r>
        </a:p>
      </dsp:txBody>
      <dsp:txXfrm>
        <a:off x="410877" y="2097357"/>
        <a:ext cx="5245035" cy="586034"/>
      </dsp:txXfrm>
    </dsp:sp>
    <dsp:sp modelId="{0E9A86AA-AA84-D643-93A4-8D88371628D0}">
      <dsp:nvSpPr>
        <dsp:cNvPr id="0" name=""/>
        <dsp:cNvSpPr/>
      </dsp:nvSpPr>
      <dsp:spPr>
        <a:xfrm>
          <a:off x="0" y="3388295"/>
          <a:ext cx="758348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1B8D25-07E9-CE4B-9DEB-741D4A61DCE4}">
      <dsp:nvSpPr>
        <dsp:cNvPr id="0" name=""/>
        <dsp:cNvSpPr/>
      </dsp:nvSpPr>
      <dsp:spPr>
        <a:xfrm>
          <a:off x="379174" y="3063575"/>
          <a:ext cx="5308441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646" tIns="0" rIns="200646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/>
            <a:t>Pertenece a la trascendencia del hombre</a:t>
          </a:r>
        </a:p>
      </dsp:txBody>
      <dsp:txXfrm>
        <a:off x="410877" y="3095278"/>
        <a:ext cx="5245035" cy="586034"/>
      </dsp:txXfrm>
    </dsp:sp>
    <dsp:sp modelId="{558D6E9F-C41B-8B42-A641-FDD980DA3AC6}">
      <dsp:nvSpPr>
        <dsp:cNvPr id="0" name=""/>
        <dsp:cNvSpPr/>
      </dsp:nvSpPr>
      <dsp:spPr>
        <a:xfrm>
          <a:off x="0" y="4386215"/>
          <a:ext cx="758348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337CF9-030B-FC4A-8C59-2A0D1C543226}">
      <dsp:nvSpPr>
        <dsp:cNvPr id="0" name=""/>
        <dsp:cNvSpPr/>
      </dsp:nvSpPr>
      <dsp:spPr>
        <a:xfrm>
          <a:off x="379174" y="4061495"/>
          <a:ext cx="5308441" cy="6494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646" tIns="0" rIns="200646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/>
            <a:t>Es válido para todos los hombres</a:t>
          </a:r>
        </a:p>
      </dsp:txBody>
      <dsp:txXfrm>
        <a:off x="410877" y="4093198"/>
        <a:ext cx="5245035" cy="5860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EC029-C8D6-274C-9E8F-2B5503CB601E}">
      <dsp:nvSpPr>
        <dsp:cNvPr id="0" name=""/>
        <dsp:cNvSpPr/>
      </dsp:nvSpPr>
      <dsp:spPr>
        <a:xfrm>
          <a:off x="0" y="0"/>
          <a:ext cx="3566160" cy="4297363"/>
        </a:xfrm>
        <a:prstGeom prst="roundRect">
          <a:avLst>
            <a:gd name="adj" fmla="val 85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3335231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dirty="0"/>
            <a:t>Es personal y colectivo y en ocasiones se hace más denso: calamidades, epidemias, o bien, la guerra</a:t>
          </a:r>
        </a:p>
      </dsp:txBody>
      <dsp:txXfrm>
        <a:off x="88782" y="88782"/>
        <a:ext cx="3388596" cy="4119799"/>
      </dsp:txXfrm>
    </dsp:sp>
    <dsp:sp modelId="{5AC8EDAC-A086-3E4E-A277-262F482D841A}">
      <dsp:nvSpPr>
        <dsp:cNvPr id="0" name=""/>
        <dsp:cNvSpPr/>
      </dsp:nvSpPr>
      <dsp:spPr>
        <a:xfrm>
          <a:off x="89154" y="1404290"/>
          <a:ext cx="3387852" cy="2414194"/>
        </a:xfrm>
        <a:prstGeom prst="roundRect">
          <a:avLst>
            <a:gd name="adj" fmla="val 105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shade val="80000"/>
                <a:hueOff val="-413545"/>
                <a:satOff val="-27059"/>
                <a:lumOff val="31460"/>
                <a:alphaOff val="0"/>
                <a:shade val="10000"/>
                <a:satMod val="135000"/>
              </a:schemeClr>
              <a:schemeClr val="accent2">
                <a:shade val="80000"/>
                <a:hueOff val="-413545"/>
                <a:satOff val="-27059"/>
                <a:lumOff val="3146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1910178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 dirty="0"/>
            <a:t>Hoy se habla del sufrimiento del mundo, del mundo  que ha sido transformado por el progreso, más peligroso que nunca.</a:t>
          </a:r>
        </a:p>
      </dsp:txBody>
      <dsp:txXfrm>
        <a:off x="163399" y="1478535"/>
        <a:ext cx="3239362" cy="226570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8CD37-15D9-5847-BF17-D72D49D23299}">
      <dsp:nvSpPr>
        <dsp:cNvPr id="0" name=""/>
        <dsp:cNvSpPr/>
      </dsp:nvSpPr>
      <dsp:spPr>
        <a:xfrm>
          <a:off x="962497" y="127104"/>
          <a:ext cx="2629748" cy="2629748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4">
                <a:shade val="10000"/>
                <a:satMod val="135000"/>
              </a:schemeClr>
              <a:schemeClr val="accent4"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innerShdw blurRad="127000" dist="38100" dir="13200000">
            <a:srgbClr val="000000">
              <a:alpha val="75000"/>
            </a:srgbClr>
          </a:innerShdw>
          <a:outerShdw blurRad="38100" dist="12700" dir="1800000" sx="101000" sy="101000" rotWithShape="0">
            <a:srgbClr val="000000">
              <a:alpha val="40000"/>
            </a:srgbClr>
          </a:outerShdw>
          <a:reflection blurRad="127000" stA="25000" endPos="30000" dist="12700" dir="5400000" sy="-100000" rotWithShape="0"/>
        </a:effectLst>
        <a:scene3d>
          <a:camera prst="orthographicFront">
            <a:rot lat="0" lon="0" rev="0"/>
          </a:camera>
          <a:lightRig rig="twoPt" dir="t">
            <a:rot lat="0" lon="0" rev="1200000"/>
          </a:lightRig>
        </a:scene3d>
        <a:sp3d>
          <a:bevelT w="0" h="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/>
            <a:t>Nos preguntamos:¿Por qué ?</a:t>
          </a:r>
        </a:p>
      </dsp:txBody>
      <dsp:txXfrm>
        <a:off x="1313130" y="587310"/>
        <a:ext cx="1928482" cy="1183386"/>
      </dsp:txXfrm>
    </dsp:sp>
    <dsp:sp modelId="{51B29156-1FFF-A748-9F25-2EB27040B58E}">
      <dsp:nvSpPr>
        <dsp:cNvPr id="0" name=""/>
        <dsp:cNvSpPr/>
      </dsp:nvSpPr>
      <dsp:spPr>
        <a:xfrm>
          <a:off x="1911398" y="1770697"/>
          <a:ext cx="2629748" cy="2629748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/>
            <a:t>Son las causas, las razones, la finalidad, es decir, el sentido del sufrimiento</a:t>
          </a:r>
        </a:p>
      </dsp:txBody>
      <dsp:txXfrm>
        <a:off x="2715663" y="2450048"/>
        <a:ext cx="1577848" cy="1446361"/>
      </dsp:txXfrm>
    </dsp:sp>
    <dsp:sp modelId="{7466A787-0920-1C40-8BFC-83765A4A1423}">
      <dsp:nvSpPr>
        <dsp:cNvPr id="0" name=""/>
        <dsp:cNvSpPr/>
      </dsp:nvSpPr>
      <dsp:spPr>
        <a:xfrm>
          <a:off x="13596" y="1801793"/>
          <a:ext cx="2629748" cy="2567554"/>
        </a:xfrm>
        <a:prstGeom prst="ellipse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/>
            <a:t>¿Por qué el mal en el mundo?</a:t>
          </a:r>
        </a:p>
      </dsp:txBody>
      <dsp:txXfrm>
        <a:off x="261231" y="2465078"/>
        <a:ext cx="1577848" cy="141215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47CA3-9569-4345-A725-523DC464BDDD}">
      <dsp:nvSpPr>
        <dsp:cNvPr id="0" name=""/>
        <dsp:cNvSpPr/>
      </dsp:nvSpPr>
      <dsp:spPr>
        <a:xfrm>
          <a:off x="0" y="641665"/>
          <a:ext cx="4069080" cy="1627632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/>
            <a:t>El hombre se las hace a Dios como creador y Señor del mundo. Muchos caen en la frustración y hasta en la negación del Dios creador</a:t>
          </a:r>
        </a:p>
      </dsp:txBody>
      <dsp:txXfrm>
        <a:off x="813816" y="641665"/>
        <a:ext cx="2441448" cy="1627632"/>
      </dsp:txXfrm>
    </dsp:sp>
    <dsp:sp modelId="{B567E769-BB6E-2A48-8F7D-5DF6642AAB1C}">
      <dsp:nvSpPr>
        <dsp:cNvPr id="0" name=""/>
        <dsp:cNvSpPr/>
      </dsp:nvSpPr>
      <dsp:spPr>
        <a:xfrm>
          <a:off x="0" y="2497165"/>
          <a:ext cx="4069080" cy="2236724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/>
            <a:t>En el libro de Job, en la respuesta de los amigos, se ve el sufrimiento como consecuencia de algún pecado y es mandada por Dios. </a:t>
          </a:r>
        </a:p>
      </dsp:txBody>
      <dsp:txXfrm>
        <a:off x="1118362" y="2497165"/>
        <a:ext cx="1832356" cy="223672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D6201-8635-D547-B6E4-3589565F72A5}">
      <dsp:nvSpPr>
        <dsp:cNvPr id="0" name=""/>
        <dsp:cNvSpPr/>
      </dsp:nvSpPr>
      <dsp:spPr>
        <a:xfrm>
          <a:off x="0" y="3524768"/>
          <a:ext cx="7583488" cy="77113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/>
            <a:t>Para percibir la verdadera respuesta del” por qué” del sufrimiento, hay que buscar la respuesta en la revelación del amor divino</a:t>
          </a:r>
        </a:p>
      </dsp:txBody>
      <dsp:txXfrm>
        <a:off x="0" y="3524768"/>
        <a:ext cx="7583488" cy="771133"/>
      </dsp:txXfrm>
    </dsp:sp>
    <dsp:sp modelId="{1D0B5030-39EB-7C42-B26A-5682363632CF}">
      <dsp:nvSpPr>
        <dsp:cNvPr id="0" name=""/>
        <dsp:cNvSpPr/>
      </dsp:nvSpPr>
      <dsp:spPr>
        <a:xfrm rot="10800000">
          <a:off x="0" y="2350332"/>
          <a:ext cx="7583488" cy="1186002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/>
            <a:t>Tiene un valor educativo para corregir las conductas, para la conversión, para reconstruir el bien </a:t>
          </a:r>
        </a:p>
      </dsp:txBody>
      <dsp:txXfrm rot="10800000">
        <a:off x="0" y="2350332"/>
        <a:ext cx="7583488" cy="770629"/>
      </dsp:txXfrm>
    </dsp:sp>
    <dsp:sp modelId="{D345F2AA-B224-F04E-8A58-C0095C754711}">
      <dsp:nvSpPr>
        <dsp:cNvPr id="0" name=""/>
        <dsp:cNvSpPr/>
      </dsp:nvSpPr>
      <dsp:spPr>
        <a:xfrm rot="10800000">
          <a:off x="0" y="1175896"/>
          <a:ext cx="7583488" cy="1186002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/>
            <a:t>Job representa el sufrimiento de un inocente y se debe comprender como un misterio</a:t>
          </a:r>
        </a:p>
      </dsp:txBody>
      <dsp:txXfrm rot="10800000">
        <a:off x="0" y="1175896"/>
        <a:ext cx="7583488" cy="770629"/>
      </dsp:txXfrm>
    </dsp:sp>
    <dsp:sp modelId="{82CCC0DC-F970-E745-8B1D-78025A8E0DF2}">
      <dsp:nvSpPr>
        <dsp:cNvPr id="0" name=""/>
        <dsp:cNvSpPr/>
      </dsp:nvSpPr>
      <dsp:spPr>
        <a:xfrm rot="10800000">
          <a:off x="0" y="1460"/>
          <a:ext cx="7583488" cy="1186002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/>
            <a:t>Job niega que sea verdad ese principio porque el se reconoce inocente</a:t>
          </a:r>
        </a:p>
      </dsp:txBody>
      <dsp:txXfrm rot="10800000">
        <a:off x="0" y="1460"/>
        <a:ext cx="7583488" cy="77062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DDE9D-7320-E24C-AB2D-0C9D03EDACA7}">
      <dsp:nvSpPr>
        <dsp:cNvPr id="0" name=""/>
        <dsp:cNvSpPr/>
      </dsp:nvSpPr>
      <dsp:spPr>
        <a:xfrm>
          <a:off x="1070892" y="509757"/>
          <a:ext cx="1424374" cy="14243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80000"/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shade val="80000"/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kern="1200" dirty="0"/>
            <a:t>Estas palabras son el centro mismo de la acción </a:t>
          </a:r>
          <a:r>
            <a:rPr lang="es-ES_tradnl" sz="1000" kern="1200" dirty="0" err="1"/>
            <a:t>salvífica</a:t>
          </a:r>
          <a:r>
            <a:rPr lang="es-ES_tradnl" sz="1000" kern="1200" dirty="0"/>
            <a:t> de Dios</a:t>
          </a:r>
        </a:p>
      </dsp:txBody>
      <dsp:txXfrm>
        <a:off x="1279487" y="718352"/>
        <a:ext cx="1007184" cy="1007184"/>
      </dsp:txXfrm>
    </dsp:sp>
    <dsp:sp modelId="{5649A51B-1A16-3249-868A-4B708BD5993C}">
      <dsp:nvSpPr>
        <dsp:cNvPr id="0" name=""/>
        <dsp:cNvSpPr/>
      </dsp:nvSpPr>
      <dsp:spPr>
        <a:xfrm rot="3600000">
          <a:off x="2123067" y="1899019"/>
          <a:ext cx="379391" cy="48072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shade val="90000"/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shade val="90000"/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800" kern="1200"/>
        </a:p>
      </dsp:txBody>
      <dsp:txXfrm>
        <a:off x="2151521" y="1945880"/>
        <a:ext cx="265574" cy="288436"/>
      </dsp:txXfrm>
    </dsp:sp>
    <dsp:sp modelId="{B1D66313-DBD7-B647-8FF0-2C37C0CC73D8}">
      <dsp:nvSpPr>
        <dsp:cNvPr id="0" name=""/>
        <dsp:cNvSpPr/>
      </dsp:nvSpPr>
      <dsp:spPr>
        <a:xfrm>
          <a:off x="2140996" y="2363231"/>
          <a:ext cx="1424374" cy="14243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80000"/>
                <a:hueOff val="0"/>
                <a:satOff val="-14340"/>
                <a:lumOff val="15947"/>
                <a:alphaOff val="0"/>
                <a:shade val="10000"/>
                <a:satMod val="135000"/>
              </a:schemeClr>
              <a:schemeClr val="accent1">
                <a:shade val="80000"/>
                <a:hueOff val="0"/>
                <a:satOff val="-14340"/>
                <a:lumOff val="15947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kern="1200" dirty="0"/>
            <a:t>Dios, por Amor da a su Hijo</a:t>
          </a:r>
        </a:p>
      </dsp:txBody>
      <dsp:txXfrm>
        <a:off x="2349591" y="2571826"/>
        <a:ext cx="1007184" cy="1007184"/>
      </dsp:txXfrm>
    </dsp:sp>
    <dsp:sp modelId="{101F5A50-A811-9E45-B9B6-8846DB0DD118}">
      <dsp:nvSpPr>
        <dsp:cNvPr id="0" name=""/>
        <dsp:cNvSpPr/>
      </dsp:nvSpPr>
      <dsp:spPr>
        <a:xfrm rot="10800000">
          <a:off x="1604121" y="2835055"/>
          <a:ext cx="379391" cy="48072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shade val="90000"/>
                <a:hueOff val="0"/>
                <a:satOff val="-14152"/>
                <a:lumOff val="14909"/>
                <a:alphaOff val="0"/>
                <a:shade val="10000"/>
                <a:satMod val="135000"/>
              </a:schemeClr>
              <a:schemeClr val="accent1">
                <a:shade val="90000"/>
                <a:hueOff val="0"/>
                <a:satOff val="-14152"/>
                <a:lumOff val="14909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800" kern="1200"/>
        </a:p>
      </dsp:txBody>
      <dsp:txXfrm rot="10800000">
        <a:off x="1717938" y="2931200"/>
        <a:ext cx="265574" cy="288436"/>
      </dsp:txXfrm>
    </dsp:sp>
    <dsp:sp modelId="{E8C81EC5-BC3A-3444-BB22-8C390E28EECE}">
      <dsp:nvSpPr>
        <dsp:cNvPr id="0" name=""/>
        <dsp:cNvSpPr/>
      </dsp:nvSpPr>
      <dsp:spPr>
        <a:xfrm>
          <a:off x="789" y="2363231"/>
          <a:ext cx="1424374" cy="14243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80000"/>
                <a:hueOff val="0"/>
                <a:satOff val="-28680"/>
                <a:lumOff val="31894"/>
                <a:alphaOff val="0"/>
                <a:shade val="10000"/>
                <a:satMod val="135000"/>
              </a:schemeClr>
              <a:schemeClr val="accent1">
                <a:shade val="80000"/>
                <a:hueOff val="0"/>
                <a:satOff val="-28680"/>
                <a:lumOff val="31894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kern="1200" dirty="0"/>
            <a:t>Se da un cambio de sentido del sufrimiento, es la dimensión </a:t>
          </a:r>
          <a:r>
            <a:rPr lang="es-ES_tradnl" sz="1000" kern="1200" dirty="0" err="1"/>
            <a:t>salvífica</a:t>
          </a:r>
          <a:r>
            <a:rPr lang="es-ES_tradnl" sz="1000" kern="1200" dirty="0"/>
            <a:t> para que el hombre tenga vida eterna</a:t>
          </a:r>
        </a:p>
      </dsp:txBody>
      <dsp:txXfrm>
        <a:off x="209384" y="2571826"/>
        <a:ext cx="1007184" cy="1007184"/>
      </dsp:txXfrm>
    </dsp:sp>
    <dsp:sp modelId="{A32CEA89-EFAE-E24A-8773-6160FABF3963}">
      <dsp:nvSpPr>
        <dsp:cNvPr id="0" name=""/>
        <dsp:cNvSpPr/>
      </dsp:nvSpPr>
      <dsp:spPr>
        <a:xfrm rot="18000000">
          <a:off x="1052963" y="1917617"/>
          <a:ext cx="379391" cy="48072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shade val="90000"/>
                <a:hueOff val="0"/>
                <a:satOff val="-28304"/>
                <a:lumOff val="29817"/>
                <a:alphaOff val="0"/>
                <a:shade val="10000"/>
                <a:satMod val="135000"/>
              </a:schemeClr>
              <a:schemeClr val="accent1">
                <a:shade val="90000"/>
                <a:hueOff val="0"/>
                <a:satOff val="-28304"/>
                <a:lumOff val="29817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800" kern="1200"/>
        </a:p>
      </dsp:txBody>
      <dsp:txXfrm>
        <a:off x="1081417" y="2063046"/>
        <a:ext cx="265574" cy="28843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4D705-228B-9B4E-929C-2561F3E86FAD}">
      <dsp:nvSpPr>
        <dsp:cNvPr id="0" name=""/>
        <dsp:cNvSpPr/>
      </dsp:nvSpPr>
      <dsp:spPr>
        <a:xfrm>
          <a:off x="1070892" y="509757"/>
          <a:ext cx="1424374" cy="14243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2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kern="1200" dirty="0"/>
            <a:t>El Hijo en su misión salvadora toca el mal en la misma raíz que es el pecado y la muerte</a:t>
          </a:r>
        </a:p>
      </dsp:txBody>
      <dsp:txXfrm>
        <a:off x="1279487" y="718352"/>
        <a:ext cx="1007184" cy="1007184"/>
      </dsp:txXfrm>
    </dsp:sp>
    <dsp:sp modelId="{CF02C7C8-A820-084A-B6E2-E3CB176D7119}">
      <dsp:nvSpPr>
        <dsp:cNvPr id="0" name=""/>
        <dsp:cNvSpPr/>
      </dsp:nvSpPr>
      <dsp:spPr>
        <a:xfrm rot="3600000">
          <a:off x="2123067" y="1899019"/>
          <a:ext cx="379391" cy="48072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2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800" kern="1200"/>
        </a:p>
      </dsp:txBody>
      <dsp:txXfrm>
        <a:off x="2151521" y="1945880"/>
        <a:ext cx="265574" cy="288436"/>
      </dsp:txXfrm>
    </dsp:sp>
    <dsp:sp modelId="{9D4FEBDE-3A8E-1742-B3C2-EA7A41F43F0A}">
      <dsp:nvSpPr>
        <dsp:cNvPr id="0" name=""/>
        <dsp:cNvSpPr/>
      </dsp:nvSpPr>
      <dsp:spPr>
        <a:xfrm>
          <a:off x="2140996" y="2363231"/>
          <a:ext cx="1424374" cy="14243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3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kern="1200" dirty="0"/>
            <a:t>El vence al pecado y vence la muerte con su resurrección</a:t>
          </a:r>
        </a:p>
      </dsp:txBody>
      <dsp:txXfrm>
        <a:off x="2349591" y="2571826"/>
        <a:ext cx="1007184" cy="1007184"/>
      </dsp:txXfrm>
    </dsp:sp>
    <dsp:sp modelId="{CFB3DC5D-70DB-9D49-8DBA-935ADFD2DD23}">
      <dsp:nvSpPr>
        <dsp:cNvPr id="0" name=""/>
        <dsp:cNvSpPr/>
      </dsp:nvSpPr>
      <dsp:spPr>
        <a:xfrm rot="10800000">
          <a:off x="1604121" y="2835055"/>
          <a:ext cx="379391" cy="48072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3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800" kern="1200"/>
        </a:p>
      </dsp:txBody>
      <dsp:txXfrm rot="10800000">
        <a:off x="1717938" y="2931200"/>
        <a:ext cx="265574" cy="288436"/>
      </dsp:txXfrm>
    </dsp:sp>
    <dsp:sp modelId="{616DD0F5-604A-7F43-A238-D271332DF1B7}">
      <dsp:nvSpPr>
        <dsp:cNvPr id="0" name=""/>
        <dsp:cNvSpPr/>
      </dsp:nvSpPr>
      <dsp:spPr>
        <a:xfrm>
          <a:off x="789" y="2363231"/>
          <a:ext cx="1424374" cy="14243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4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kern="1200" dirty="0"/>
            <a:t>A la vez esta redención da esperanza en la vida eterna y esto proyecta sobre el sufrimiento una luz nueva</a:t>
          </a:r>
        </a:p>
      </dsp:txBody>
      <dsp:txXfrm>
        <a:off x="209384" y="2571826"/>
        <a:ext cx="1007184" cy="1007184"/>
      </dsp:txXfrm>
    </dsp:sp>
    <dsp:sp modelId="{55691231-F94A-794E-BEEB-DC83430B9BF3}">
      <dsp:nvSpPr>
        <dsp:cNvPr id="0" name=""/>
        <dsp:cNvSpPr/>
      </dsp:nvSpPr>
      <dsp:spPr>
        <a:xfrm rot="18000000">
          <a:off x="1052963" y="1917617"/>
          <a:ext cx="379391" cy="48072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4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800" kern="1200"/>
        </a:p>
      </dsp:txBody>
      <dsp:txXfrm>
        <a:off x="1081417" y="2063046"/>
        <a:ext cx="265574" cy="28843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29E20-A522-A440-BD55-CBC842372EE7}">
      <dsp:nvSpPr>
        <dsp:cNvPr id="0" name=""/>
        <dsp:cNvSpPr/>
      </dsp:nvSpPr>
      <dsp:spPr>
        <a:xfrm>
          <a:off x="0" y="622365"/>
          <a:ext cx="3566160" cy="1426464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/>
            <a:t>Cristo en su actividad mesiánica se acercó al sufrimiento humano tanto en el  del cuerpo como al del alma</a:t>
          </a:r>
        </a:p>
      </dsp:txBody>
      <dsp:txXfrm>
        <a:off x="713232" y="622365"/>
        <a:ext cx="2139696" cy="1426464"/>
      </dsp:txXfrm>
    </dsp:sp>
    <dsp:sp modelId="{EF5E9C8E-3440-B746-AB53-76409192EA49}">
      <dsp:nvSpPr>
        <dsp:cNvPr id="0" name=""/>
        <dsp:cNvSpPr/>
      </dsp:nvSpPr>
      <dsp:spPr>
        <a:xfrm>
          <a:off x="0" y="2248533"/>
          <a:ext cx="3566160" cy="1426464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/>
            <a:t>Puso como centro las bienaventuranzas</a:t>
          </a:r>
        </a:p>
      </dsp:txBody>
      <dsp:txXfrm>
        <a:off x="713232" y="2248533"/>
        <a:ext cx="2139696" cy="142646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CE615-03D9-ED41-A1E5-2D3D940425D6}">
      <dsp:nvSpPr>
        <dsp:cNvPr id="0" name=""/>
        <dsp:cNvSpPr/>
      </dsp:nvSpPr>
      <dsp:spPr>
        <a:xfrm>
          <a:off x="0" y="0"/>
          <a:ext cx="3566160" cy="429736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000" kern="1200" dirty="0"/>
            <a:t>Cristo  se acercó al mundo del sufrimiento porque lo asumió en todas sus formas, hasta la muerte, para alcanzar la salvación del hombre</a:t>
          </a:r>
        </a:p>
      </dsp:txBody>
      <dsp:txXfrm>
        <a:off x="0" y="0"/>
        <a:ext cx="3566160" cy="429736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54F1F-C5A4-FC40-AB2C-7EFEE20401CE}">
      <dsp:nvSpPr>
        <dsp:cNvPr id="0" name=""/>
        <dsp:cNvSpPr/>
      </dsp:nvSpPr>
      <dsp:spPr>
        <a:xfrm rot="16200000">
          <a:off x="-1288441" y="1290225"/>
          <a:ext cx="4297363" cy="1716911"/>
        </a:xfrm>
        <a:prstGeom prst="flowChartManualOperati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439" bIns="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100" kern="1200" dirty="0"/>
            <a:t>¿Por qué muere en la Cruz? Por Amor que crea el bien </a:t>
          </a:r>
        </a:p>
      </dsp:txBody>
      <dsp:txXfrm rot="5400000">
        <a:off x="1785" y="859472"/>
        <a:ext cx="1716911" cy="2578417"/>
      </dsp:txXfrm>
    </dsp:sp>
    <dsp:sp modelId="{26914B73-B8EE-C54A-A661-C8BC0410AF97}">
      <dsp:nvSpPr>
        <dsp:cNvPr id="0" name=""/>
        <dsp:cNvSpPr/>
      </dsp:nvSpPr>
      <dsp:spPr>
        <a:xfrm rot="16200000">
          <a:off x="557238" y="1290225"/>
          <a:ext cx="4297363" cy="1716911"/>
        </a:xfrm>
        <a:prstGeom prst="flowChartManualOperati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439" bIns="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100" kern="1200" dirty="0"/>
            <a:t>Asume el sufrimiento, y siendo inocente, lo asume de todos los hombres para borrar los pecados</a:t>
          </a:r>
        </a:p>
      </dsp:txBody>
      <dsp:txXfrm rot="5400000">
        <a:off x="1847464" y="859472"/>
        <a:ext cx="1716911" cy="2578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CCFCA-DD0C-F04B-AD90-C933D0B7BCEB}">
      <dsp:nvSpPr>
        <dsp:cNvPr id="0" name=""/>
        <dsp:cNvSpPr/>
      </dsp:nvSpPr>
      <dsp:spPr>
        <a:xfrm rot="16200000">
          <a:off x="-1582327" y="1582762"/>
          <a:ext cx="4297363" cy="1131837"/>
        </a:xfrm>
        <a:prstGeom prst="flowChartManualOperati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Acompaña al hombre a lo largo y ancho de la geografía</a:t>
          </a:r>
        </a:p>
      </dsp:txBody>
      <dsp:txXfrm rot="5400000">
        <a:off x="436" y="859472"/>
        <a:ext cx="1131837" cy="2578417"/>
      </dsp:txXfrm>
    </dsp:sp>
    <dsp:sp modelId="{7FE00C78-45BF-1147-A186-FADCD8BE1423}">
      <dsp:nvSpPr>
        <dsp:cNvPr id="0" name=""/>
        <dsp:cNvSpPr/>
      </dsp:nvSpPr>
      <dsp:spPr>
        <a:xfrm rot="16200000">
          <a:off x="-365601" y="1582762"/>
          <a:ext cx="4297363" cy="1131837"/>
        </a:xfrm>
        <a:prstGeom prst="flowChartManualOperati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Es esencial a la naturaleza humana, inseparable de la existencia terrena del hombre.</a:t>
          </a:r>
        </a:p>
      </dsp:txBody>
      <dsp:txXfrm rot="5400000">
        <a:off x="1217162" y="859472"/>
        <a:ext cx="1131837" cy="2578417"/>
      </dsp:txXfrm>
    </dsp:sp>
    <dsp:sp modelId="{F9C1A3F5-F5DB-E545-9DED-2E6256E2A458}">
      <dsp:nvSpPr>
        <dsp:cNvPr id="0" name=""/>
        <dsp:cNvSpPr/>
      </dsp:nvSpPr>
      <dsp:spPr>
        <a:xfrm rot="16200000">
          <a:off x="851124" y="1582762"/>
          <a:ext cx="4297363" cy="1131837"/>
        </a:xfrm>
        <a:prstGeom prst="flowChartManualOperati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Unida a la Redención porque esta se ha realizado mediante la Cruz</a:t>
          </a:r>
        </a:p>
      </dsp:txBody>
      <dsp:txXfrm rot="5400000">
        <a:off x="2433887" y="859472"/>
        <a:ext cx="1131837" cy="257841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31165-8348-2C42-9DD5-0CB216BC1867}">
      <dsp:nvSpPr>
        <dsp:cNvPr id="0" name=""/>
        <dsp:cNvSpPr/>
      </dsp:nvSpPr>
      <dsp:spPr>
        <a:xfrm rot="10800000">
          <a:off x="895997" y="77882"/>
          <a:ext cx="2371496" cy="2251594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6813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Todo hombre en su sufrimiento puede hacerse partícipe del sufrimiento de Cristo</a:t>
          </a:r>
        </a:p>
      </dsp:txBody>
      <dsp:txXfrm rot="10800000">
        <a:off x="1458895" y="77882"/>
        <a:ext cx="1808598" cy="2251594"/>
      </dsp:txXfrm>
    </dsp:sp>
    <dsp:sp modelId="{A21B27C0-D2A3-2F44-9E53-003176D6283F}">
      <dsp:nvSpPr>
        <dsp:cNvPr id="0" name=""/>
        <dsp:cNvSpPr/>
      </dsp:nvSpPr>
      <dsp:spPr>
        <a:xfrm>
          <a:off x="298665" y="606348"/>
          <a:ext cx="1194663" cy="119466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D6A6C5-2564-6640-931D-17A7E0896208}">
      <dsp:nvSpPr>
        <dsp:cNvPr id="0" name=""/>
        <dsp:cNvSpPr/>
      </dsp:nvSpPr>
      <dsp:spPr>
        <a:xfrm rot="10800000">
          <a:off x="895997" y="2686093"/>
          <a:ext cx="2371496" cy="1763574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6813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Por este motivo todo hombre tiene su participación en la redención, y está llamado a participar con su sufrimiento </a:t>
          </a:r>
        </a:p>
      </dsp:txBody>
      <dsp:txXfrm rot="10800000">
        <a:off x="1336890" y="2686093"/>
        <a:ext cx="1930603" cy="1763574"/>
      </dsp:txXfrm>
    </dsp:sp>
    <dsp:sp modelId="{693BDA19-60F9-8446-BF26-5BA80BBC6931}">
      <dsp:nvSpPr>
        <dsp:cNvPr id="0" name=""/>
        <dsp:cNvSpPr/>
      </dsp:nvSpPr>
      <dsp:spPr>
        <a:xfrm>
          <a:off x="298665" y="2970548"/>
          <a:ext cx="1194663" cy="119466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22011-E2CB-AB4D-B11F-1E43784786D0}">
      <dsp:nvSpPr>
        <dsp:cNvPr id="0" name=""/>
        <dsp:cNvSpPr/>
      </dsp:nvSpPr>
      <dsp:spPr>
        <a:xfrm>
          <a:off x="0" y="2593686"/>
          <a:ext cx="3566160" cy="170173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500" kern="1200" dirty="0"/>
            <a:t>Es una prueba a la que se ve sometida la humanidad  de la que brota la esperanza</a:t>
          </a:r>
        </a:p>
      </dsp:txBody>
      <dsp:txXfrm>
        <a:off x="0" y="2593686"/>
        <a:ext cx="3566160" cy="1701738"/>
      </dsp:txXfrm>
    </dsp:sp>
    <dsp:sp modelId="{9DD57E8B-A6A1-3440-AC66-C891E6266630}">
      <dsp:nvSpPr>
        <dsp:cNvPr id="0" name=""/>
        <dsp:cNvSpPr/>
      </dsp:nvSpPr>
      <dsp:spPr>
        <a:xfrm rot="10800000">
          <a:off x="0" y="1937"/>
          <a:ext cx="3566160" cy="2617274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500" kern="1200" dirty="0"/>
            <a:t>Desde este punto de vista, desde la fe,  el sufrimiento adquiere un nuevo significado</a:t>
          </a:r>
        </a:p>
      </dsp:txBody>
      <dsp:txXfrm rot="10800000">
        <a:off x="0" y="1937"/>
        <a:ext cx="3566160" cy="170062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4386D-4AF6-DA46-A930-BF2FA093A85A}">
      <dsp:nvSpPr>
        <dsp:cNvPr id="0" name=""/>
        <dsp:cNvSpPr/>
      </dsp:nvSpPr>
      <dsp:spPr>
        <a:xfrm>
          <a:off x="0" y="0"/>
          <a:ext cx="4297363" cy="4297363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74A962-B1CD-E24E-AA85-BADD9B6CD11C}">
      <dsp:nvSpPr>
        <dsp:cNvPr id="0" name=""/>
        <dsp:cNvSpPr/>
      </dsp:nvSpPr>
      <dsp:spPr>
        <a:xfrm>
          <a:off x="2148681" y="0"/>
          <a:ext cx="5434805" cy="42973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/>
            <a:t>El hombre al descubrir por la fe el sufrimiento redentor de Cristo, descubre al mismo tiempo en él sus propios sufrimientos, los revive mediante la fe, enriquecidos con un nuevo contenido y con un nuevo significado</a:t>
          </a:r>
        </a:p>
      </dsp:txBody>
      <dsp:txXfrm>
        <a:off x="2148681" y="0"/>
        <a:ext cx="5434805" cy="1289211"/>
      </dsp:txXfrm>
    </dsp:sp>
    <dsp:sp modelId="{EDD8CCCB-62C6-D94D-B3BF-F0CC90ACEE01}">
      <dsp:nvSpPr>
        <dsp:cNvPr id="0" name=""/>
        <dsp:cNvSpPr/>
      </dsp:nvSpPr>
      <dsp:spPr>
        <a:xfrm>
          <a:off x="752039" y="1289211"/>
          <a:ext cx="2793283" cy="2793283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C7D73A-D973-4A48-B038-7259D80986E3}">
      <dsp:nvSpPr>
        <dsp:cNvPr id="0" name=""/>
        <dsp:cNvSpPr/>
      </dsp:nvSpPr>
      <dsp:spPr>
        <a:xfrm>
          <a:off x="2148681" y="1289211"/>
          <a:ext cx="5434805" cy="27932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/>
            <a:t>Es una manera de manifestar la grandeza  moral del hombre, su madurez espiritual</a:t>
          </a:r>
        </a:p>
      </dsp:txBody>
      <dsp:txXfrm>
        <a:off x="2148681" y="1289211"/>
        <a:ext cx="5434805" cy="1289207"/>
      </dsp:txXfrm>
    </dsp:sp>
    <dsp:sp modelId="{75ECC7D5-C816-FB41-A26C-C3B638CFAAC2}">
      <dsp:nvSpPr>
        <dsp:cNvPr id="0" name=""/>
        <dsp:cNvSpPr/>
      </dsp:nvSpPr>
      <dsp:spPr>
        <a:xfrm>
          <a:off x="1504077" y="2578419"/>
          <a:ext cx="1289207" cy="1289207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365845-5B11-8544-9BE7-F94229783F48}">
      <dsp:nvSpPr>
        <dsp:cNvPr id="0" name=""/>
        <dsp:cNvSpPr/>
      </dsp:nvSpPr>
      <dsp:spPr>
        <a:xfrm>
          <a:off x="2148681" y="2578419"/>
          <a:ext cx="5434805" cy="12892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/>
            <a:t>En él está la virtud de la constancia al soportar lo que molesta con la convicción de que el sufrimiento no prevalecerá sobre él</a:t>
          </a:r>
        </a:p>
      </dsp:txBody>
      <dsp:txXfrm>
        <a:off x="2148681" y="2578419"/>
        <a:ext cx="5434805" cy="128920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BBE51-FCA4-7647-B74B-197340BA561F}">
      <dsp:nvSpPr>
        <dsp:cNvPr id="0" name=""/>
        <dsp:cNvSpPr/>
      </dsp:nvSpPr>
      <dsp:spPr>
        <a:xfrm>
          <a:off x="59184" y="524"/>
          <a:ext cx="3447791" cy="17185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/>
            <a:t>¿Quiere decir que la redención de Cristo no es completa?</a:t>
          </a:r>
        </a:p>
      </dsp:txBody>
      <dsp:txXfrm>
        <a:off x="109518" y="50858"/>
        <a:ext cx="3347123" cy="1617857"/>
      </dsp:txXfrm>
    </dsp:sp>
    <dsp:sp modelId="{A4816726-CCEB-2249-8F03-1272C0674741}">
      <dsp:nvSpPr>
        <dsp:cNvPr id="0" name=""/>
        <dsp:cNvSpPr/>
      </dsp:nvSpPr>
      <dsp:spPr>
        <a:xfrm rot="5400000">
          <a:off x="1460856" y="1762013"/>
          <a:ext cx="644447" cy="77333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400" kern="1200"/>
        </a:p>
      </dsp:txBody>
      <dsp:txXfrm rot="-5400000">
        <a:off x="1551079" y="1826457"/>
        <a:ext cx="464002" cy="451113"/>
      </dsp:txXfrm>
    </dsp:sp>
    <dsp:sp modelId="{E08DAA32-BD4C-C240-B1C6-CF8762F96011}">
      <dsp:nvSpPr>
        <dsp:cNvPr id="0" name=""/>
        <dsp:cNvSpPr/>
      </dsp:nvSpPr>
      <dsp:spPr>
        <a:xfrm>
          <a:off x="59184" y="2578312"/>
          <a:ext cx="3447791" cy="17185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/>
            <a:t>La respuesta contundente es : “No”. La redención está realizada plenamente. Significa que permanece constantemente abierta a todo amor que se expresa en el sufrimiento humano. </a:t>
          </a:r>
        </a:p>
      </dsp:txBody>
      <dsp:txXfrm>
        <a:off x="109518" y="2628646"/>
        <a:ext cx="3347123" cy="161785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B7ABD-9BD6-1742-9FCD-681F174BFFF6}">
      <dsp:nvSpPr>
        <dsp:cNvPr id="0" name=""/>
        <dsp:cNvSpPr/>
      </dsp:nvSpPr>
      <dsp:spPr>
        <a:xfrm>
          <a:off x="8146" y="631"/>
          <a:ext cx="2910459" cy="4296099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dirty="0"/>
            <a:t>La Iglesia es la dimensión en la que el sufrimiento redentor de Cristo puede ser completado constantemente por el sufrimiento del hombre.</a:t>
          </a:r>
        </a:p>
      </dsp:txBody>
      <dsp:txXfrm>
        <a:off x="434373" y="629780"/>
        <a:ext cx="2058005" cy="3037801"/>
      </dsp:txXfrm>
    </dsp:sp>
    <dsp:sp modelId="{32FDD238-D674-7142-AFCA-09A75166B99B}">
      <dsp:nvSpPr>
        <dsp:cNvPr id="0" name=""/>
        <dsp:cNvSpPr/>
      </dsp:nvSpPr>
      <dsp:spPr>
        <a:xfrm>
          <a:off x="3355174" y="1607336"/>
          <a:ext cx="925526" cy="1082690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600" kern="1200"/>
        </a:p>
      </dsp:txBody>
      <dsp:txXfrm>
        <a:off x="3355174" y="1823874"/>
        <a:ext cx="647868" cy="649614"/>
      </dsp:txXfrm>
    </dsp:sp>
    <dsp:sp modelId="{4CD8088B-5DED-2141-946E-5381FE45FC31}">
      <dsp:nvSpPr>
        <dsp:cNvPr id="0" name=""/>
        <dsp:cNvSpPr/>
      </dsp:nvSpPr>
      <dsp:spPr>
        <a:xfrm>
          <a:off x="4664881" y="5"/>
          <a:ext cx="2910459" cy="4297351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dirty="0"/>
            <a:t>Con ello se pone de relieve la naturaleza divino-humana de la Iglesia.</a:t>
          </a:r>
        </a:p>
      </dsp:txBody>
      <dsp:txXfrm>
        <a:off x="5091108" y="629337"/>
        <a:ext cx="2058005" cy="303868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49A24-316E-AB49-8087-5EFB4C04EB34}">
      <dsp:nvSpPr>
        <dsp:cNvPr id="0" name=""/>
        <dsp:cNvSpPr/>
      </dsp:nvSpPr>
      <dsp:spPr>
        <a:xfrm rot="21300000">
          <a:off x="23271" y="2014790"/>
          <a:ext cx="7536943" cy="863093"/>
        </a:xfrm>
        <a:prstGeom prst="mathMinus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ibl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4C4F94-74C3-9446-9607-AB72042284FD}">
      <dsp:nvSpPr>
        <dsp:cNvPr id="0" name=""/>
        <dsp:cNvSpPr/>
      </dsp:nvSpPr>
      <dsp:spPr>
        <a:xfrm>
          <a:off x="910018" y="244633"/>
          <a:ext cx="2275046" cy="1957070"/>
        </a:xfrm>
        <a:prstGeom prst="downArrow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50000"/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shade val="50000"/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ibl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1DC11D-3592-D347-8BF7-7E97DE45BB8E}">
      <dsp:nvSpPr>
        <dsp:cNvPr id="0" name=""/>
        <dsp:cNvSpPr/>
      </dsp:nvSpPr>
      <dsp:spPr>
        <a:xfrm>
          <a:off x="3423513" y="114592"/>
          <a:ext cx="3618184" cy="1825737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4">
                <a:shade val="10000"/>
                <a:satMod val="135000"/>
              </a:schemeClr>
              <a:schemeClr val="accent4">
                <a:satMod val="150000"/>
                <a:lumMod val="110000"/>
              </a:schemeClr>
            </a:duotone>
          </a:blip>
          <a:stretch/>
        </a:blipFill>
        <a:ln w="12700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En este Evangelio, desde el principio hay una llamada al valor y a la fortaleza, unida a la esperanza de la resurrección</a:t>
          </a:r>
        </a:p>
      </dsp:txBody>
      <dsp:txXfrm>
        <a:off x="3423513" y="114592"/>
        <a:ext cx="3618184" cy="1825737"/>
      </dsp:txXfrm>
    </dsp:sp>
    <dsp:sp modelId="{3A957570-D763-574C-8159-AB3637DE690D}">
      <dsp:nvSpPr>
        <dsp:cNvPr id="0" name=""/>
        <dsp:cNvSpPr/>
      </dsp:nvSpPr>
      <dsp:spPr>
        <a:xfrm>
          <a:off x="4398422" y="2690971"/>
          <a:ext cx="2275046" cy="1957070"/>
        </a:xfrm>
        <a:prstGeom prst="upArrow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50000"/>
                <a:hueOff val="0"/>
                <a:satOff val="-32325"/>
                <a:lumOff val="47862"/>
                <a:alphaOff val="0"/>
                <a:shade val="10000"/>
                <a:satMod val="135000"/>
              </a:schemeClr>
              <a:schemeClr val="accent1">
                <a:shade val="50000"/>
                <a:hueOff val="0"/>
                <a:satOff val="-32325"/>
                <a:lumOff val="47862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ibl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3CBA2F-3716-1340-A6CB-3E779661E2EF}">
      <dsp:nvSpPr>
        <dsp:cNvPr id="0" name=""/>
        <dsp:cNvSpPr/>
      </dsp:nvSpPr>
      <dsp:spPr>
        <a:xfrm>
          <a:off x="611411" y="2807030"/>
          <a:ext cx="3478939" cy="2116365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4">
                <a:shade val="10000"/>
                <a:satMod val="135000"/>
              </a:schemeClr>
              <a:schemeClr val="accent4">
                <a:satMod val="150000"/>
                <a:lumMod val="110000"/>
              </a:schemeClr>
            </a:duotone>
          </a:blip>
          <a:stretch/>
        </a:blipFill>
        <a:ln w="12700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En el sufrimiento del hombre se esconde una fuerza especial que acerca interiormente al hombre a Cristo. Cuanto más indefenso, más madurez interior y grandeza espiritual demuestra el hombre</a:t>
          </a:r>
        </a:p>
      </dsp:txBody>
      <dsp:txXfrm>
        <a:off x="611411" y="2807030"/>
        <a:ext cx="3478939" cy="211636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FC966-117D-D747-9F52-0D5B30890C85}">
      <dsp:nvSpPr>
        <dsp:cNvPr id="0" name=""/>
        <dsp:cNvSpPr/>
      </dsp:nvSpPr>
      <dsp:spPr>
        <a:xfrm>
          <a:off x="5513580" y="1468"/>
          <a:ext cx="2066203" cy="7952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1FBD8D-C6C7-9E48-A18E-C38E0762E626}">
      <dsp:nvSpPr>
        <dsp:cNvPr id="0" name=""/>
        <dsp:cNvSpPr/>
      </dsp:nvSpPr>
      <dsp:spPr>
        <a:xfrm>
          <a:off x="3702" y="1468"/>
          <a:ext cx="5509877" cy="79526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2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El sufrimiento no puede transformarse con una gracia exterior sino interior.</a:t>
          </a:r>
        </a:p>
      </dsp:txBody>
      <dsp:txXfrm>
        <a:off x="42524" y="40290"/>
        <a:ext cx="5432233" cy="717619"/>
      </dsp:txXfrm>
    </dsp:sp>
    <dsp:sp modelId="{4E71FAEC-C59A-AF49-9E1E-0026688C6878}">
      <dsp:nvSpPr>
        <dsp:cNvPr id="0" name=""/>
        <dsp:cNvSpPr/>
      </dsp:nvSpPr>
      <dsp:spPr>
        <a:xfrm>
          <a:off x="4729814" y="876259"/>
          <a:ext cx="2852694" cy="7952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BDF4B8-0820-7E4B-B3F2-715F77DB9996}">
      <dsp:nvSpPr>
        <dsp:cNvPr id="0" name=""/>
        <dsp:cNvSpPr/>
      </dsp:nvSpPr>
      <dsp:spPr>
        <a:xfrm>
          <a:off x="978" y="876259"/>
          <a:ext cx="4728835" cy="79526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3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El sufrimiento comienza con una protesta humana y con la pregunta del porqué </a:t>
          </a:r>
        </a:p>
      </dsp:txBody>
      <dsp:txXfrm>
        <a:off x="39800" y="915081"/>
        <a:ext cx="4651191" cy="717619"/>
      </dsp:txXfrm>
    </dsp:sp>
    <dsp:sp modelId="{7C308D9D-4918-664D-9DBA-90CC6D0AC92D}">
      <dsp:nvSpPr>
        <dsp:cNvPr id="0" name=""/>
        <dsp:cNvSpPr/>
      </dsp:nvSpPr>
      <dsp:spPr>
        <a:xfrm>
          <a:off x="4423859" y="1751049"/>
          <a:ext cx="3154849" cy="7952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ACFCA2-58B3-5247-8E82-796048F9CE5B}">
      <dsp:nvSpPr>
        <dsp:cNvPr id="0" name=""/>
        <dsp:cNvSpPr/>
      </dsp:nvSpPr>
      <dsp:spPr>
        <a:xfrm>
          <a:off x="4778" y="1751049"/>
          <a:ext cx="4419081" cy="79526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4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A esta pregunta, Cristo responde desde la Cruz </a:t>
          </a:r>
        </a:p>
      </dsp:txBody>
      <dsp:txXfrm>
        <a:off x="43600" y="1789871"/>
        <a:ext cx="4341437" cy="717619"/>
      </dsp:txXfrm>
    </dsp:sp>
    <dsp:sp modelId="{9CC02468-49B7-214F-83A6-8A662422993B}">
      <dsp:nvSpPr>
        <dsp:cNvPr id="0" name=""/>
        <dsp:cNvSpPr/>
      </dsp:nvSpPr>
      <dsp:spPr>
        <a:xfrm>
          <a:off x="3909253" y="2625839"/>
          <a:ext cx="3670289" cy="7952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D80CCE-C3A9-DF43-8D0D-C63C8E22CF75}">
      <dsp:nvSpPr>
        <dsp:cNvPr id="0" name=""/>
        <dsp:cNvSpPr/>
      </dsp:nvSpPr>
      <dsp:spPr>
        <a:xfrm>
          <a:off x="3943" y="2625839"/>
          <a:ext cx="3905310" cy="79526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5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Pide Cristo que cada uno coja su cruz</a:t>
          </a:r>
        </a:p>
      </dsp:txBody>
      <dsp:txXfrm>
        <a:off x="42765" y="2664661"/>
        <a:ext cx="3827666" cy="717619"/>
      </dsp:txXfrm>
    </dsp:sp>
    <dsp:sp modelId="{7FFA327D-E08D-8845-A30C-30580814029C}">
      <dsp:nvSpPr>
        <dsp:cNvPr id="0" name=""/>
        <dsp:cNvSpPr/>
      </dsp:nvSpPr>
      <dsp:spPr>
        <a:xfrm>
          <a:off x="3033394" y="3500630"/>
          <a:ext cx="4550092" cy="7952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A52B5D-435A-DA4C-8F65-F2B35338E3E7}">
      <dsp:nvSpPr>
        <dsp:cNvPr id="0" name=""/>
        <dsp:cNvSpPr/>
      </dsp:nvSpPr>
      <dsp:spPr>
        <a:xfrm>
          <a:off x="0" y="3500630"/>
          <a:ext cx="3033394" cy="79526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6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Y al tomarla y unirse a Cristo,  se revela el sentido salvífico del sufrimiento</a:t>
          </a:r>
        </a:p>
      </dsp:txBody>
      <dsp:txXfrm>
        <a:off x="38822" y="3539452"/>
        <a:ext cx="2955750" cy="717619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DACAA-83F6-2E42-B7AA-E72E08CC8257}">
      <dsp:nvSpPr>
        <dsp:cNvPr id="0" name=""/>
        <dsp:cNvSpPr/>
      </dsp:nvSpPr>
      <dsp:spPr>
        <a:xfrm>
          <a:off x="707680" y="0"/>
          <a:ext cx="6875780" cy="42973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8C440-5986-C744-8D81-F0F15806830C}">
      <dsp:nvSpPr>
        <dsp:cNvPr id="0" name=""/>
        <dsp:cNvSpPr/>
      </dsp:nvSpPr>
      <dsp:spPr>
        <a:xfrm>
          <a:off x="5600073" y="871505"/>
          <a:ext cx="508807" cy="508807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shade val="10000"/>
                <a:satMod val="135000"/>
              </a:schemeClr>
              <a:schemeClr val="accent3"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innerShdw blurRad="127000" dist="38100" dir="13200000">
            <a:srgbClr val="000000">
              <a:alpha val="75000"/>
            </a:srgbClr>
          </a:innerShdw>
          <a:outerShdw blurRad="38100" dist="12700" dir="1800000" sx="101000" sy="101000" rotWithShape="0">
            <a:srgbClr val="000000">
              <a:alpha val="40000"/>
            </a:srgbClr>
          </a:outerShdw>
          <a:reflection blurRad="127000" stA="25000" endPos="30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0" h="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E95FE3AF-EA31-A843-B4B6-6ABA9B92523C}">
      <dsp:nvSpPr>
        <dsp:cNvPr id="0" name=""/>
        <dsp:cNvSpPr/>
      </dsp:nvSpPr>
      <dsp:spPr>
        <a:xfrm>
          <a:off x="1874665" y="1367510"/>
          <a:ext cx="3834155" cy="2726625"/>
        </a:xfrm>
        <a:prstGeom prst="round2Diag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269607" bIns="0" numCol="1" spcCol="1270" anchor="t" anchorCtr="0">
          <a:noAutofit/>
        </a:bodyPr>
        <a:lstStyle/>
        <a:p>
          <a:pPr marL="0" lvl="0" indent="0" algn="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500" kern="1200" dirty="0"/>
            <a:t>Con la superación de la inutilidad del sufrimiento, éste se transforma en un servicio insustituible, en camino de gracia que transforma las almas</a:t>
          </a:r>
        </a:p>
      </dsp:txBody>
      <dsp:txXfrm>
        <a:off x="2007768" y="1500613"/>
        <a:ext cx="3567949" cy="2460419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CCC39-C8EA-CF48-9EA3-BD00DC0F50A4}">
      <dsp:nvSpPr>
        <dsp:cNvPr id="0" name=""/>
        <dsp:cNvSpPr/>
      </dsp:nvSpPr>
      <dsp:spPr>
        <a:xfrm>
          <a:off x="4016" y="767509"/>
          <a:ext cx="2762344" cy="276234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2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/>
            <a:t>La iglesia ve en todos los sufrientes, un sujeto múltiple de su fuerza sobrenatural</a:t>
          </a:r>
        </a:p>
      </dsp:txBody>
      <dsp:txXfrm>
        <a:off x="408552" y="1172045"/>
        <a:ext cx="1953272" cy="1953272"/>
      </dsp:txXfrm>
    </dsp:sp>
    <dsp:sp modelId="{BDC1DC53-8590-BF40-A7FB-2533C6154080}">
      <dsp:nvSpPr>
        <dsp:cNvPr id="0" name=""/>
        <dsp:cNvSpPr/>
      </dsp:nvSpPr>
      <dsp:spPr>
        <a:xfrm>
          <a:off x="2990663" y="1347601"/>
          <a:ext cx="1602159" cy="1602159"/>
        </a:xfrm>
        <a:prstGeom prst="mathEqual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2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400" kern="1200"/>
        </a:p>
      </dsp:txBody>
      <dsp:txXfrm>
        <a:off x="3203029" y="1677646"/>
        <a:ext cx="1177427" cy="942069"/>
      </dsp:txXfrm>
    </dsp:sp>
    <dsp:sp modelId="{A8C21D71-373E-AE48-9AC1-5273309F4884}">
      <dsp:nvSpPr>
        <dsp:cNvPr id="0" name=""/>
        <dsp:cNvSpPr/>
      </dsp:nvSpPr>
      <dsp:spPr>
        <a:xfrm>
          <a:off x="4817125" y="767509"/>
          <a:ext cx="2762344" cy="276234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497358"/>
                <a:satOff val="-39181"/>
                <a:lumOff val="196"/>
                <a:alphaOff val="0"/>
                <a:shade val="10000"/>
                <a:satMod val="135000"/>
              </a:schemeClr>
              <a:schemeClr val="accent2">
                <a:hueOff val="497358"/>
                <a:satOff val="-39181"/>
                <a:lumOff val="196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/>
            <a:t>Los que participan de los sufrimientos de Cristo conservan una especialísima partícula del tesoro infinito de la redención del mundo</a:t>
          </a:r>
        </a:p>
      </dsp:txBody>
      <dsp:txXfrm>
        <a:off x="5221661" y="1172045"/>
        <a:ext cx="1953272" cy="1953272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9A089-A49B-8048-8282-6B10A7F3DE30}">
      <dsp:nvSpPr>
        <dsp:cNvPr id="0" name=""/>
        <dsp:cNvSpPr/>
      </dsp:nvSpPr>
      <dsp:spPr>
        <a:xfrm>
          <a:off x="37" y="1049085"/>
          <a:ext cx="3543650" cy="114511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2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 dirty="0"/>
            <a:t>¿Quién es mi prójimo?</a:t>
          </a:r>
        </a:p>
      </dsp:txBody>
      <dsp:txXfrm>
        <a:off x="37" y="1049085"/>
        <a:ext cx="3543650" cy="1145112"/>
      </dsp:txXfrm>
    </dsp:sp>
    <dsp:sp modelId="{271E981B-6740-1742-85CD-7892EF483159}">
      <dsp:nvSpPr>
        <dsp:cNvPr id="0" name=""/>
        <dsp:cNvSpPr/>
      </dsp:nvSpPr>
      <dsp:spPr>
        <a:xfrm>
          <a:off x="37" y="2194197"/>
          <a:ext cx="3543650" cy="105408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AA6719-98C8-F54B-BA2B-73E7A093025A}">
      <dsp:nvSpPr>
        <dsp:cNvPr id="0" name=""/>
        <dsp:cNvSpPr/>
      </dsp:nvSpPr>
      <dsp:spPr>
        <a:xfrm>
          <a:off x="4039799" y="1049085"/>
          <a:ext cx="3543650" cy="114511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2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 dirty="0"/>
            <a:t>Prójimo es el samaritano que cumple con el mandamiento del amor</a:t>
          </a:r>
        </a:p>
      </dsp:txBody>
      <dsp:txXfrm>
        <a:off x="4039799" y="1049085"/>
        <a:ext cx="3543650" cy="1145112"/>
      </dsp:txXfrm>
    </dsp:sp>
    <dsp:sp modelId="{51C9B592-EB83-7944-A34B-932E78E85798}">
      <dsp:nvSpPr>
        <dsp:cNvPr id="0" name=""/>
        <dsp:cNvSpPr/>
      </dsp:nvSpPr>
      <dsp:spPr>
        <a:xfrm>
          <a:off x="4039799" y="2194197"/>
          <a:ext cx="3543650" cy="105408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DC1D6-47FA-6C41-A4C8-E5B6F8B2D2F1}">
      <dsp:nvSpPr>
        <dsp:cNvPr id="0" name=""/>
        <dsp:cNvSpPr/>
      </dsp:nvSpPr>
      <dsp:spPr>
        <a:xfrm>
          <a:off x="0" y="2593686"/>
          <a:ext cx="3566160" cy="170173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100" kern="1200" dirty="0"/>
            <a:t>Suscita compasión, respeto, atemoriza, tocando el corazón y la fe </a:t>
          </a:r>
        </a:p>
      </dsp:txBody>
      <dsp:txXfrm>
        <a:off x="0" y="2593686"/>
        <a:ext cx="3566160" cy="1701738"/>
      </dsp:txXfrm>
    </dsp:sp>
    <dsp:sp modelId="{C1607EB5-8BE9-E044-BF55-2C805EBD1AAA}">
      <dsp:nvSpPr>
        <dsp:cNvPr id="0" name=""/>
        <dsp:cNvSpPr/>
      </dsp:nvSpPr>
      <dsp:spPr>
        <a:xfrm rot="10800000">
          <a:off x="0" y="1937"/>
          <a:ext cx="3566160" cy="2617274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100" kern="1200" dirty="0"/>
            <a:t>La iglesia que nace del misterio de la redención en la Cruz, está obligada a buscar el encuentro con el hombre sufriente </a:t>
          </a:r>
        </a:p>
      </dsp:txBody>
      <dsp:txXfrm rot="10800000">
        <a:off x="0" y="1937"/>
        <a:ext cx="3566160" cy="170062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2D316-9C2A-1049-B64D-559DBF94E9A6}">
      <dsp:nvSpPr>
        <dsp:cNvPr id="0" name=""/>
        <dsp:cNvSpPr/>
      </dsp:nvSpPr>
      <dsp:spPr>
        <a:xfrm>
          <a:off x="2442" y="236024"/>
          <a:ext cx="3608786" cy="2486453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4B5E71-3293-F449-9637-1B1307F30A0A}">
      <dsp:nvSpPr>
        <dsp:cNvPr id="0" name=""/>
        <dsp:cNvSpPr/>
      </dsp:nvSpPr>
      <dsp:spPr>
        <a:xfrm>
          <a:off x="2442" y="2722478"/>
          <a:ext cx="3608786" cy="1338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 dirty="0"/>
            <a:t>Tipos y ámbitos en la iglesia y en la sociedad. Familia Escuela, etc.</a:t>
          </a:r>
        </a:p>
      </dsp:txBody>
      <dsp:txXfrm>
        <a:off x="2442" y="2722478"/>
        <a:ext cx="3608786" cy="1338859"/>
      </dsp:txXfrm>
    </dsp:sp>
    <dsp:sp modelId="{DFEBBEA4-859A-5A46-A55E-2F333BBADAED}">
      <dsp:nvSpPr>
        <dsp:cNvPr id="0" name=""/>
        <dsp:cNvSpPr/>
      </dsp:nvSpPr>
      <dsp:spPr>
        <a:xfrm>
          <a:off x="3972258" y="236024"/>
          <a:ext cx="3608786" cy="2486453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58155E-9D45-2446-907F-D2224B6402D1}">
      <dsp:nvSpPr>
        <dsp:cNvPr id="0" name=""/>
        <dsp:cNvSpPr/>
      </dsp:nvSpPr>
      <dsp:spPr>
        <a:xfrm>
          <a:off x="3972258" y="2722478"/>
          <a:ext cx="3608786" cy="1338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 dirty="0"/>
            <a:t>La iglesia tiene esta misión, salir al encuentro del sufriente ajeno</a:t>
          </a:r>
        </a:p>
      </dsp:txBody>
      <dsp:txXfrm>
        <a:off x="3972258" y="2722478"/>
        <a:ext cx="3608786" cy="1338859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AA006-C82B-8844-93CC-557BCB40A1D4}">
      <dsp:nvSpPr>
        <dsp:cNvPr id="0" name=""/>
        <dsp:cNvSpPr/>
      </dsp:nvSpPr>
      <dsp:spPr>
        <a:xfrm>
          <a:off x="0" y="590826"/>
          <a:ext cx="7583487" cy="98865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shade val="50000"/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4">
                <a:shade val="50000"/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600" kern="1200" dirty="0"/>
            <a:t>¿Qué testimonia esta parábola?</a:t>
          </a:r>
        </a:p>
      </dsp:txBody>
      <dsp:txXfrm>
        <a:off x="48262" y="639088"/>
        <a:ext cx="7486963" cy="892126"/>
      </dsp:txXfrm>
    </dsp:sp>
    <dsp:sp modelId="{5AF7BF6B-CACB-9E44-9FDD-E5FB4AEF1100}">
      <dsp:nvSpPr>
        <dsp:cNvPr id="0" name=""/>
        <dsp:cNvSpPr/>
      </dsp:nvSpPr>
      <dsp:spPr>
        <a:xfrm>
          <a:off x="0" y="1654356"/>
          <a:ext cx="7583487" cy="98865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shade val="50000"/>
                <a:hueOff val="-329415"/>
                <a:satOff val="-14523"/>
                <a:lumOff val="30439"/>
                <a:alphaOff val="0"/>
                <a:shade val="10000"/>
                <a:satMod val="135000"/>
              </a:schemeClr>
              <a:schemeClr val="accent4">
                <a:shade val="50000"/>
                <a:hueOff val="-329415"/>
                <a:satOff val="-14523"/>
                <a:lumOff val="30439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600" kern="1200" dirty="0"/>
            <a:t>Que la revelación del sentido salvífico del sufrimiento no se identifica con una actitud pasiva</a:t>
          </a:r>
        </a:p>
      </dsp:txBody>
      <dsp:txXfrm>
        <a:off x="48262" y="1702618"/>
        <a:ext cx="7486963" cy="892126"/>
      </dsp:txXfrm>
    </dsp:sp>
    <dsp:sp modelId="{0DCFF219-C0E8-554D-AEE5-CE9C90173F21}">
      <dsp:nvSpPr>
        <dsp:cNvPr id="0" name=""/>
        <dsp:cNvSpPr/>
      </dsp:nvSpPr>
      <dsp:spPr>
        <a:xfrm>
          <a:off x="0" y="2717886"/>
          <a:ext cx="7583487" cy="98865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shade val="50000"/>
                <a:hueOff val="-329415"/>
                <a:satOff val="-14523"/>
                <a:lumOff val="30439"/>
                <a:alphaOff val="0"/>
                <a:shade val="10000"/>
                <a:satMod val="135000"/>
              </a:schemeClr>
              <a:schemeClr val="accent4">
                <a:shade val="50000"/>
                <a:hueOff val="-329415"/>
                <a:satOff val="-14523"/>
                <a:lumOff val="30439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600" kern="1200" dirty="0"/>
            <a:t>Debe provocar amor, para transforma toda civilización en civilización de amor</a:t>
          </a:r>
        </a:p>
      </dsp:txBody>
      <dsp:txXfrm>
        <a:off x="48262" y="2766148"/>
        <a:ext cx="7486963" cy="892126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BE2CD-14A0-6644-9153-CDBFB1EDE078}">
      <dsp:nvSpPr>
        <dsp:cNvPr id="0" name=""/>
        <dsp:cNvSpPr/>
      </dsp:nvSpPr>
      <dsp:spPr>
        <a:xfrm>
          <a:off x="0" y="68644"/>
          <a:ext cx="7583487" cy="104787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shade val="80000"/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3">
                <a:shade val="80000"/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kern="1200" dirty="0"/>
            <a:t>En el Concilio Vaticano II se expresa: </a:t>
          </a:r>
        </a:p>
      </dsp:txBody>
      <dsp:txXfrm>
        <a:off x="51153" y="119797"/>
        <a:ext cx="7481181" cy="945571"/>
      </dsp:txXfrm>
    </dsp:sp>
    <dsp:sp modelId="{40017465-00F9-F34A-8F42-8630C49749AE}">
      <dsp:nvSpPr>
        <dsp:cNvPr id="0" name=""/>
        <dsp:cNvSpPr/>
      </dsp:nvSpPr>
      <dsp:spPr>
        <a:xfrm>
          <a:off x="0" y="1156840"/>
          <a:ext cx="7583487" cy="311219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shade val="80000"/>
                <a:hueOff val="-76959"/>
                <a:satOff val="-5864"/>
                <a:lumOff val="29691"/>
                <a:alphaOff val="0"/>
                <a:shade val="10000"/>
                <a:satMod val="135000"/>
              </a:schemeClr>
              <a:schemeClr val="accent3">
                <a:shade val="80000"/>
                <a:hueOff val="-76959"/>
                <a:satOff val="-5864"/>
                <a:lumOff val="29691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kern="1200" dirty="0"/>
            <a:t>En realidad, el misterio del hombre sólo se esclarece en el misterio del Verbo Encarnado. Porque… Cristo, el nuevo Adán, en la misma revelación del misterio del Padre y de su Amor, manifiesta plenamente el hombre al hombre y le descubre la sublimidad de su vocación ( </a:t>
          </a:r>
          <a:r>
            <a:rPr lang="es-ES_tradnl" sz="2800" kern="1200" dirty="0" err="1"/>
            <a:t>G.S</a:t>
          </a:r>
          <a:r>
            <a:rPr lang="es-ES_tradnl" sz="2800" kern="1200" dirty="0"/>
            <a:t>.22)</a:t>
          </a:r>
        </a:p>
      </dsp:txBody>
      <dsp:txXfrm>
        <a:off x="151925" y="1308765"/>
        <a:ext cx="7279637" cy="28083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19FE1-EADB-6E41-965D-31BBCD5B2F82}">
      <dsp:nvSpPr>
        <dsp:cNvPr id="0" name=""/>
        <dsp:cNvSpPr/>
      </dsp:nvSpPr>
      <dsp:spPr>
        <a:xfrm>
          <a:off x="1961" y="0"/>
          <a:ext cx="1176832" cy="2062734"/>
        </a:xfrm>
        <a:prstGeom prst="upArrow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4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8745EB-0E71-994E-B6D8-2ACA26F4F7D1}">
      <dsp:nvSpPr>
        <dsp:cNvPr id="0" name=""/>
        <dsp:cNvSpPr/>
      </dsp:nvSpPr>
      <dsp:spPr>
        <a:xfrm>
          <a:off x="1214099" y="0"/>
          <a:ext cx="1997049" cy="206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0" rIns="177800" bIns="1778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500" kern="1200" dirty="0"/>
            <a:t>Sufrimiento físico (duele el cuerpo)</a:t>
          </a:r>
        </a:p>
      </dsp:txBody>
      <dsp:txXfrm>
        <a:off x="1214099" y="0"/>
        <a:ext cx="1997049" cy="2062734"/>
      </dsp:txXfrm>
    </dsp:sp>
    <dsp:sp modelId="{89C08227-A029-3948-B015-449BFE0F8072}">
      <dsp:nvSpPr>
        <dsp:cNvPr id="0" name=""/>
        <dsp:cNvSpPr/>
      </dsp:nvSpPr>
      <dsp:spPr>
        <a:xfrm>
          <a:off x="355011" y="2234628"/>
          <a:ext cx="1176832" cy="2062734"/>
        </a:xfrm>
        <a:prstGeom prst="downArrow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1275931"/>
                <a:satOff val="0"/>
                <a:lumOff val="0"/>
                <a:alphaOff val="0"/>
                <a:shade val="10000"/>
                <a:satMod val="135000"/>
              </a:schemeClr>
              <a:schemeClr val="accent4">
                <a:hueOff val="-1275931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53C848-552A-7249-A8D8-14BA534AB7FD}">
      <dsp:nvSpPr>
        <dsp:cNvPr id="0" name=""/>
        <dsp:cNvSpPr/>
      </dsp:nvSpPr>
      <dsp:spPr>
        <a:xfrm>
          <a:off x="1567149" y="2234628"/>
          <a:ext cx="1997049" cy="206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0" rIns="177800" bIns="1778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500" kern="1200" dirty="0"/>
            <a:t>Sufrimiento moral (duele el alma)</a:t>
          </a:r>
        </a:p>
      </dsp:txBody>
      <dsp:txXfrm>
        <a:off x="1567149" y="2234628"/>
        <a:ext cx="1997049" cy="20627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AD35B-87E1-0245-AB44-6B95A9D81B24}">
      <dsp:nvSpPr>
        <dsp:cNvPr id="0" name=""/>
        <dsp:cNvSpPr/>
      </dsp:nvSpPr>
      <dsp:spPr>
        <a:xfrm>
          <a:off x="0" y="0"/>
          <a:ext cx="3365449" cy="17559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/>
            <a:t>¿Cuando sufre el hombre? Cuando experimenta cualquier mal</a:t>
          </a:r>
        </a:p>
      </dsp:txBody>
      <dsp:txXfrm>
        <a:off x="46087" y="46087"/>
        <a:ext cx="1481344" cy="1663759"/>
      </dsp:txXfrm>
    </dsp:sp>
    <dsp:sp modelId="{81350ED0-B4A3-6544-9512-65B922822DB3}">
      <dsp:nvSpPr>
        <dsp:cNvPr id="0" name=""/>
        <dsp:cNvSpPr/>
      </dsp:nvSpPr>
      <dsp:spPr>
        <a:xfrm>
          <a:off x="296951" y="2048589"/>
          <a:ext cx="3365449" cy="17559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/>
            <a:t>Sufrir es experimentar cualquier mal </a:t>
          </a:r>
        </a:p>
      </dsp:txBody>
      <dsp:txXfrm>
        <a:off x="348381" y="2100019"/>
        <a:ext cx="1824280" cy="1653073"/>
      </dsp:txXfrm>
    </dsp:sp>
    <dsp:sp modelId="{8D909B25-A2C6-3A48-9E4E-77D8E47EBAAF}">
      <dsp:nvSpPr>
        <dsp:cNvPr id="0" name=""/>
        <dsp:cNvSpPr/>
      </dsp:nvSpPr>
      <dsp:spPr>
        <a:xfrm>
          <a:off x="593902" y="4097179"/>
          <a:ext cx="3365449" cy="17559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/>
            <a:t>En lengua griega no se identifica el mal con el sufrimiento, sino que sufre porque prueba el mal</a:t>
          </a:r>
        </a:p>
      </dsp:txBody>
      <dsp:txXfrm>
        <a:off x="645332" y="4148609"/>
        <a:ext cx="1824280" cy="1653073"/>
      </dsp:txXfrm>
    </dsp:sp>
    <dsp:sp modelId="{B9C57F7E-AE90-8749-B69C-5CADDCED1C6C}">
      <dsp:nvSpPr>
        <dsp:cNvPr id="0" name=""/>
        <dsp:cNvSpPr/>
      </dsp:nvSpPr>
      <dsp:spPr>
        <a:xfrm>
          <a:off x="2224092" y="1331583"/>
          <a:ext cx="1141357" cy="114135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3600" kern="1200"/>
        </a:p>
      </dsp:txBody>
      <dsp:txXfrm>
        <a:off x="2480897" y="1331583"/>
        <a:ext cx="627747" cy="858871"/>
      </dsp:txXfrm>
    </dsp:sp>
    <dsp:sp modelId="{CF484B2B-8A44-054C-AF77-FBE8673A4ECB}">
      <dsp:nvSpPr>
        <dsp:cNvPr id="0" name=""/>
        <dsp:cNvSpPr/>
      </dsp:nvSpPr>
      <dsp:spPr>
        <a:xfrm>
          <a:off x="2521043" y="3368466"/>
          <a:ext cx="1141357" cy="114135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3600" kern="1200"/>
        </a:p>
      </dsp:txBody>
      <dsp:txXfrm>
        <a:off x="2777848" y="3368466"/>
        <a:ext cx="627747" cy="8588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44ECA2-1D9D-8647-844B-732B7D0A1692}">
      <dsp:nvSpPr>
        <dsp:cNvPr id="0" name=""/>
        <dsp:cNvSpPr/>
      </dsp:nvSpPr>
      <dsp:spPr>
        <a:xfrm>
          <a:off x="0" y="491074"/>
          <a:ext cx="3962400" cy="1584960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100" kern="1200" dirty="0"/>
            <a:t>La Sagrada Escritura es un gran libro del sufrimiento, sobre todo el AT</a:t>
          </a:r>
        </a:p>
      </dsp:txBody>
      <dsp:txXfrm>
        <a:off x="792480" y="491074"/>
        <a:ext cx="2377440" cy="1584960"/>
      </dsp:txXfrm>
    </dsp:sp>
    <dsp:sp modelId="{A352D2A3-F52D-844A-B8B1-3F61A321321B}">
      <dsp:nvSpPr>
        <dsp:cNvPr id="0" name=""/>
        <dsp:cNvSpPr/>
      </dsp:nvSpPr>
      <dsp:spPr>
        <a:xfrm>
          <a:off x="0" y="2297928"/>
          <a:ext cx="3962400" cy="1584960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100" kern="1200" dirty="0"/>
            <a:t>El hombre es un conjunto psicofísico, por  tanto, alude a la integración de los dos males</a:t>
          </a:r>
        </a:p>
      </dsp:txBody>
      <dsp:txXfrm>
        <a:off x="792480" y="2297928"/>
        <a:ext cx="2377440" cy="15849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72396-E7E8-C44E-A8EA-F65F0AB84A3A}">
      <dsp:nvSpPr>
        <dsp:cNvPr id="0" name=""/>
        <dsp:cNvSpPr/>
      </dsp:nvSpPr>
      <dsp:spPr>
        <a:xfrm>
          <a:off x="0" y="40341"/>
          <a:ext cx="3566160" cy="421668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4">
                <a:shade val="10000"/>
                <a:satMod val="135000"/>
              </a:schemeClr>
              <a:schemeClr val="accent4"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innerShdw blurRad="127000" dist="38100" dir="13200000">
            <a:srgbClr val="000000">
              <a:alpha val="75000"/>
            </a:srgbClr>
          </a:innerShdw>
          <a:outerShdw blurRad="38100" dist="12700" dir="1800000" sx="101000" sy="101000" rotWithShape="0">
            <a:srgbClr val="000000">
              <a:alpha val="40000"/>
            </a:srgbClr>
          </a:outerShdw>
          <a:reflection blurRad="127000" stA="25000" endPos="30000" dist="12700" dir="5400000" sy="-100000" rotWithShape="0"/>
        </a:effectLst>
        <a:scene3d>
          <a:camera prst="orthographicFront">
            <a:rot lat="0" lon="0" rev="0"/>
          </a:camera>
          <a:lightRig rig="twoPt" dir="t">
            <a:rot lat="0" lon="0" rev="1200000"/>
          </a:lightRig>
        </a:scene3d>
        <a:sp3d>
          <a:bevelT w="0" h="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400" kern="1200" dirty="0"/>
            <a:t>Dentro de la actividad específica del mundo psicológico  se halla siempre una experiencia del mal</a:t>
          </a:r>
        </a:p>
      </dsp:txBody>
      <dsp:txXfrm>
        <a:off x="174086" y="214427"/>
        <a:ext cx="3217988" cy="38685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067C0-93D3-AD42-AE4E-E51EEE324B74}">
      <dsp:nvSpPr>
        <dsp:cNvPr id="0" name=""/>
        <dsp:cNvSpPr/>
      </dsp:nvSpPr>
      <dsp:spPr>
        <a:xfrm>
          <a:off x="13546" y="1402"/>
          <a:ext cx="3539066" cy="19661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dirty="0"/>
            <a:t>¿Qué es el mal? La respuesta cristiana en distinta a otras tradiciones culturales y religiosas </a:t>
          </a:r>
        </a:p>
      </dsp:txBody>
      <dsp:txXfrm>
        <a:off x="71133" y="58989"/>
        <a:ext cx="3423892" cy="1850974"/>
      </dsp:txXfrm>
    </dsp:sp>
    <dsp:sp modelId="{EE9FD00D-3D7B-5C4B-A78A-DF09D1968E6A}">
      <dsp:nvSpPr>
        <dsp:cNvPr id="0" name=""/>
        <dsp:cNvSpPr/>
      </dsp:nvSpPr>
      <dsp:spPr>
        <a:xfrm rot="5400000">
          <a:off x="1414427" y="2016704"/>
          <a:ext cx="737305" cy="88476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800" kern="1200"/>
        </a:p>
      </dsp:txBody>
      <dsp:txXfrm rot="-5400000">
        <a:off x="1517650" y="2090435"/>
        <a:ext cx="530860" cy="516114"/>
      </dsp:txXfrm>
    </dsp:sp>
    <dsp:sp modelId="{EBDDCE65-DE71-3F43-82E0-2940764E1F7C}">
      <dsp:nvSpPr>
        <dsp:cNvPr id="0" name=""/>
        <dsp:cNvSpPr/>
      </dsp:nvSpPr>
      <dsp:spPr>
        <a:xfrm>
          <a:off x="13546" y="2950625"/>
          <a:ext cx="3539066" cy="1940647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kern="1200" dirty="0"/>
            <a:t>El cristiano  afirma que el hombre sufre a causa de un bien del que no participa. Cuando debería tener parte en este bien y no lo tiene</a:t>
          </a:r>
        </a:p>
      </dsp:txBody>
      <dsp:txXfrm>
        <a:off x="70386" y="3007465"/>
        <a:ext cx="3425386" cy="182696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4C561-3A88-394A-AAAA-127D348AC879}">
      <dsp:nvSpPr>
        <dsp:cNvPr id="0" name=""/>
        <dsp:cNvSpPr/>
      </dsp:nvSpPr>
      <dsp:spPr>
        <a:xfrm>
          <a:off x="2237077" y="556520"/>
          <a:ext cx="1328603" cy="132860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El sufrimiento forma un “Mundo” junto al hombre</a:t>
          </a:r>
        </a:p>
      </dsp:txBody>
      <dsp:txXfrm>
        <a:off x="2237077" y="556520"/>
        <a:ext cx="1328603" cy="1328603"/>
      </dsp:txXfrm>
    </dsp:sp>
    <dsp:sp modelId="{388E7AF5-8B2E-1C4E-B219-2995B6F034D8}">
      <dsp:nvSpPr>
        <dsp:cNvPr id="0" name=""/>
        <dsp:cNvSpPr/>
      </dsp:nvSpPr>
      <dsp:spPr>
        <a:xfrm>
          <a:off x="422226" y="487164"/>
          <a:ext cx="3143937" cy="3143937"/>
        </a:xfrm>
        <a:prstGeom prst="circularArrow">
          <a:avLst>
            <a:gd name="adj1" fmla="val 8241"/>
            <a:gd name="adj2" fmla="val 575443"/>
            <a:gd name="adj3" fmla="val 2966940"/>
            <a:gd name="adj4" fmla="val 49655"/>
            <a:gd name="adj5" fmla="val 9614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56CFBE-F376-4D4D-AD18-C1CE7E204BA8}">
      <dsp:nvSpPr>
        <dsp:cNvPr id="0" name=""/>
        <dsp:cNvSpPr/>
      </dsp:nvSpPr>
      <dsp:spPr>
        <a:xfrm>
          <a:off x="1118778" y="2314349"/>
          <a:ext cx="1328603" cy="1686848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Cada hombre que sufre  forma parte de ese “Mundo” ,  y a la vez ese “Mundo”  está dentro del él.</a:t>
          </a:r>
        </a:p>
      </dsp:txBody>
      <dsp:txXfrm>
        <a:off x="1118778" y="2314349"/>
        <a:ext cx="1328603" cy="1686848"/>
      </dsp:txXfrm>
    </dsp:sp>
    <dsp:sp modelId="{EDC87AB5-65C8-E041-A615-B5E4F7AF0D2B}">
      <dsp:nvSpPr>
        <dsp:cNvPr id="0" name=""/>
        <dsp:cNvSpPr/>
      </dsp:nvSpPr>
      <dsp:spPr>
        <a:xfrm>
          <a:off x="-252525" y="487164"/>
          <a:ext cx="3143937" cy="3143937"/>
        </a:xfrm>
        <a:prstGeom prst="circularArrow">
          <a:avLst>
            <a:gd name="adj1" fmla="val 8241"/>
            <a:gd name="adj2" fmla="val 575443"/>
            <a:gd name="adj3" fmla="val 9755565"/>
            <a:gd name="adj4" fmla="val 7257617"/>
            <a:gd name="adj5" fmla="val 9614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C0C2F6-3DCE-A446-83A5-9007B434C2B3}">
      <dsp:nvSpPr>
        <dsp:cNvPr id="0" name=""/>
        <dsp:cNvSpPr/>
      </dsp:nvSpPr>
      <dsp:spPr>
        <a:xfrm>
          <a:off x="478" y="399552"/>
          <a:ext cx="1328603" cy="1642539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Los hombres que sufren son semejantes, por lo que existe una comunión y solidaridad </a:t>
          </a:r>
        </a:p>
      </dsp:txBody>
      <dsp:txXfrm>
        <a:off x="478" y="399552"/>
        <a:ext cx="1328603" cy="1642539"/>
      </dsp:txXfrm>
    </dsp:sp>
    <dsp:sp modelId="{6D628DBB-DFE3-5A46-83FA-DEC56C54F302}">
      <dsp:nvSpPr>
        <dsp:cNvPr id="0" name=""/>
        <dsp:cNvSpPr/>
      </dsp:nvSpPr>
      <dsp:spPr>
        <a:xfrm>
          <a:off x="211111" y="-89559"/>
          <a:ext cx="3143937" cy="3143937"/>
        </a:xfrm>
        <a:prstGeom prst="circularArrow">
          <a:avLst>
            <a:gd name="adj1" fmla="val 8241"/>
            <a:gd name="adj2" fmla="val 575443"/>
            <a:gd name="adj3" fmla="val 16859603"/>
            <a:gd name="adj4" fmla="val 14964955"/>
            <a:gd name="adj5" fmla="val 9614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787F2F3-2554-4693-BC63-A8056684822B}" type="datetime1">
              <a:rPr lang="es-ES_tradnl" altLang="en-US"/>
              <a:pPr/>
              <a:t>17/02/2017</a:t>
            </a:fld>
            <a:endParaRPr lang="es-ES_tradnl" alt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CF786F1-09FB-4A42-B8D3-86A3620647E2}" type="slidenum">
              <a:rPr lang="es-ES_tradnl" altLang="en-US"/>
              <a:pPr/>
              <a:t>‹#›</a:t>
            </a:fld>
            <a:endParaRPr lang="es-ES_tradn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53FAF7A-1B58-4552-BE3F-14D71F251504}" type="datetime1">
              <a:rPr lang="es-ES_tradnl" altLang="en-US"/>
              <a:pPr/>
              <a:t>17/02/2017</a:t>
            </a:fld>
            <a:endParaRPr lang="es-ES_tradnl" alt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_tradnl" altLang="en-US"/>
              <a:t>Haga clic para modificar el estilo de texto del patrón</a:t>
            </a:r>
          </a:p>
          <a:p>
            <a:pPr lvl="1"/>
            <a:r>
              <a:rPr lang="es-ES_tradnl" altLang="en-US"/>
              <a:t>Segundo nivel</a:t>
            </a:r>
          </a:p>
          <a:p>
            <a:pPr lvl="2"/>
            <a:r>
              <a:rPr lang="es-ES_tradnl" altLang="en-US"/>
              <a:t>Tercer nivel</a:t>
            </a:r>
          </a:p>
          <a:p>
            <a:pPr lvl="3"/>
            <a:r>
              <a:rPr lang="es-ES_tradnl" altLang="en-US"/>
              <a:t>Cuarto nivel</a:t>
            </a:r>
          </a:p>
          <a:p>
            <a:pPr lvl="4"/>
            <a:r>
              <a:rPr lang="es-ES_tradnl" altLang="en-U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E909B72-5644-4680-8875-2F17D66F044F}" type="slidenum">
              <a:rPr lang="es-ES_tradnl" altLang="en-US"/>
              <a:pPr/>
              <a:t>‹#›</a:t>
            </a:fld>
            <a:endParaRPr lang="es-ES_tradn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ＭＳ Ｐゴシック" pitchFamily="-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355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DAC90C9-43BD-4D8E-AEF8-E5ACAD9D7293}" type="slidenum">
              <a:rPr lang="es-ES_tradnl" altLang="en-US" sz="1200">
                <a:latin typeface="Calibri" panose="020F0502020204030204" pitchFamily="34" charset="0"/>
              </a:rPr>
              <a:pPr eaLnBrk="1" hangingPunct="1"/>
              <a:t>5</a:t>
            </a:fld>
            <a:endParaRPr lang="es-ES_tradnl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662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B2D9522-7550-4317-84EF-988471B6E6F4}" type="slidenum">
              <a:rPr lang="es-ES_tradnl" altLang="en-US" sz="1200">
                <a:latin typeface="Calibri" panose="020F0502020204030204" pitchFamily="34" charset="0"/>
              </a:rPr>
              <a:pPr eaLnBrk="1" hangingPunct="1"/>
              <a:t>7</a:t>
            </a:fld>
            <a:endParaRPr lang="es-ES_tradnl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97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902FF23-B56A-440A-9418-F2E377CF9E9C}" type="slidenum">
              <a:rPr lang="es-ES_tradnl" altLang="en-US" sz="1200">
                <a:latin typeface="Calibri" panose="020F0502020204030204" pitchFamily="34" charset="0"/>
              </a:rPr>
              <a:pPr eaLnBrk="1" hangingPunct="1"/>
              <a:t>9</a:t>
            </a:fld>
            <a:endParaRPr lang="es-ES_tradnl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379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EC5B2AE-A048-43E7-982D-AC4E0E991C40}" type="slidenum">
              <a:rPr lang="es-ES_tradnl" altLang="en-US" sz="1200">
                <a:latin typeface="Calibri" panose="020F0502020204030204" pitchFamily="34" charset="0"/>
              </a:rPr>
              <a:pPr eaLnBrk="1" hangingPunct="1"/>
              <a:t>12</a:t>
            </a:fld>
            <a:endParaRPr lang="es-ES_tradnl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584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B977C18-AF9D-48B9-80FC-0EFCE8D0DDA3}" type="slidenum">
              <a:rPr lang="es-ES_tradnl" altLang="en-US" sz="1200">
                <a:latin typeface="Calibri" panose="020F0502020204030204" pitchFamily="34" charset="0"/>
              </a:rPr>
              <a:pPr eaLnBrk="1" hangingPunct="1"/>
              <a:t>13</a:t>
            </a:fld>
            <a:endParaRPr lang="es-ES_tradnl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48E80A4-DC94-4909-811B-85A8FADA02B0}" type="slidenum">
              <a:rPr lang="es-ES_tradnl" altLang="en-US" sz="1200">
                <a:latin typeface="Calibri" panose="020F0502020204030204" pitchFamily="34" charset="0"/>
              </a:rPr>
              <a:pPr eaLnBrk="1" hangingPunct="1"/>
              <a:t>21</a:t>
            </a:fld>
            <a:endParaRPr lang="es-ES_tradnl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2E831BF-BDBE-4DEC-BB23-9860486E623E}" type="slidenum">
              <a:rPr lang="es-ES_tradnl" altLang="en-US" sz="1200">
                <a:latin typeface="Calibri" panose="020F0502020204030204" pitchFamily="34" charset="0"/>
              </a:rPr>
              <a:pPr eaLnBrk="1" hangingPunct="1"/>
              <a:t>35</a:t>
            </a:fld>
            <a:endParaRPr lang="es-ES_tradnl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Full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overlay-ruleShad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3588"/>
            <a:ext cx="91440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590FBE-92DB-4D1D-992C-C6422150B80E}" type="datetime1">
              <a:rPr lang="es-ES_tradnl" altLang="en-US"/>
              <a:pPr/>
              <a:t>17/02/2017</a:t>
            </a:fld>
            <a:endParaRPr lang="es-ES_tradnl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altLang="en-US" dirty="0"/>
              <a:t>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F1DB2-DC3B-4FF0-AA21-BE3F9188C304}" type="slidenum">
              <a:rPr lang="es-ES_tradnl" altLang="en-US"/>
              <a:pPr/>
              <a:t>‹#›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3756041852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Overlay-Full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4572000" y="4763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overlay-ruleShad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31"/>
          <a:stretch>
            <a:fillRect/>
          </a:stretch>
        </p:blipFill>
        <p:spPr bwMode="auto">
          <a:xfrm rot="16200000">
            <a:off x="1086644" y="3364706"/>
            <a:ext cx="6854825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anchor="b"/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/>
              <a:t>Haga clic en el icono para agregar una imagen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2670175" y="6356350"/>
            <a:ext cx="1627188" cy="365125"/>
          </a:xfrm>
          <a:noFill/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7E84D5B-E36F-4164-AE80-FDCBAD9FACE8}" type="datetime1">
              <a:rPr lang="es-ES_tradnl" altLang="en-US"/>
              <a:pPr/>
              <a:t>17/02/2017</a:t>
            </a:fld>
            <a:endParaRPr lang="es-ES_tradnl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41300" y="6356350"/>
            <a:ext cx="1893888" cy="365125"/>
          </a:xfrm>
          <a:noFill/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_tradnl" altLang="en-US" dirty="0"/>
              <a:t> 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300" y="5738813"/>
            <a:ext cx="758825" cy="574675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  <a:latin typeface="Perpetua Titling MT" panose="02020502060505020804" pitchFamily="18" charset="0"/>
              </a:defRPr>
            </a:lvl1pPr>
          </a:lstStyle>
          <a:p>
            <a:fld id="{DF921060-3ACE-43A8-85A5-C0BB26C51F69}" type="slidenum">
              <a:rPr lang="es-ES_tradnl" altLang="en-US"/>
              <a:pPr/>
              <a:t>‹#›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330240528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Overlay-Full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anchor="b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rtlCol="0"/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/>
              <a:t>Haga clic en el icono para agregar una imagen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ct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B7A6A0-C5A7-44AF-A4B1-B9256A5EE95B}" type="datetime1">
              <a:rPr lang="es-ES_tradnl" altLang="en-US"/>
              <a:pPr/>
              <a:t>17/02/2017</a:t>
            </a:fld>
            <a:endParaRPr lang="es-ES_tradnl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altLang="en-US" dirty="0"/>
              <a:t> 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53C4D-E133-44F6-A590-C398087A23CC}" type="slidenum">
              <a:rPr lang="es-ES_tradnl" altLang="en-US"/>
              <a:pPr/>
              <a:t>‹#›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693184310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6638EE-8359-43DB-8755-4E9D5ECC29EC}" type="datetime1">
              <a:rPr lang="es-ES_tradnl" altLang="en-US"/>
              <a:pPr/>
              <a:t>17/02/2017</a:t>
            </a:fld>
            <a:endParaRPr lang="es-ES_tradnl" alt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_tradnl" altLang="en-US" dirty="0"/>
              <a:t> 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B8B8E74-4D5A-4BE7-9A3D-B35BF1B0872E}" type="slidenum">
              <a:rPr lang="es-ES_tradnl" altLang="en-US"/>
              <a:pPr/>
              <a:t>‹#›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2740741882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verlay-ruleShad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8100"/>
            <a:ext cx="914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Overlay-Full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4"/>
          <a:stretch>
            <a:fillRect/>
          </a:stretch>
        </p:blipFill>
        <p:spPr bwMode="auto">
          <a:xfrm>
            <a:off x="0" y="1425575"/>
            <a:ext cx="9144000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A0C368-ADEE-46A6-A0B7-8EF957E19BB2}" type="datetime1">
              <a:rPr lang="es-ES_tradnl" altLang="en-US"/>
              <a:pPr/>
              <a:t>17/02/2017</a:t>
            </a:fld>
            <a:endParaRPr lang="es-ES_tradnl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altLang="en-US" dirty="0"/>
              <a:t>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71B26-0680-4CE8-90C7-92602F0266C9}" type="slidenum">
              <a:rPr lang="es-ES_tradnl" altLang="en-US"/>
              <a:pPr/>
              <a:t>‹#›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673822757"/>
      </p:ext>
    </p:extLst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verlay-Full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19"/>
          <a:stretch>
            <a:fillRect/>
          </a:stretch>
        </p:blipFill>
        <p:spPr bwMode="auto">
          <a:xfrm>
            <a:off x="0" y="4763"/>
            <a:ext cx="779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overlay-ruleShad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31"/>
          <a:stretch>
            <a:fillRect/>
          </a:stretch>
        </p:blipFill>
        <p:spPr bwMode="auto">
          <a:xfrm rot="5400000" flipH="1">
            <a:off x="4421981" y="3364707"/>
            <a:ext cx="6854825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7924800" y="6356350"/>
            <a:ext cx="1066800" cy="365125"/>
          </a:xfrm>
          <a:noFill/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18D6049-A5B8-4D35-B3DC-D997A8967FD0}" type="datetime1">
              <a:rPr lang="es-ES_tradnl" altLang="en-US"/>
              <a:pPr/>
              <a:t>17/02/2017</a:t>
            </a:fld>
            <a:endParaRPr lang="es-ES_tradnl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altLang="en-US" dirty="0"/>
              <a:t>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78F01-F0D6-4F3D-85E4-8CF7391835F6}" type="slidenum">
              <a:rPr lang="es-ES_tradnl" altLang="en-US"/>
              <a:pPr/>
              <a:t>‹#›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2293008275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ruleShad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8100"/>
            <a:ext cx="914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Overlay-Full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4"/>
          <a:stretch>
            <a:fillRect/>
          </a:stretch>
        </p:blipFill>
        <p:spPr bwMode="auto">
          <a:xfrm>
            <a:off x="0" y="1425575"/>
            <a:ext cx="9144000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EFD63F-07E6-49E7-9F45-5EF10F227708}" type="datetime1">
              <a:rPr lang="es-ES_tradnl" altLang="en-US"/>
              <a:pPr/>
              <a:t>17/02/2017</a:t>
            </a:fld>
            <a:endParaRPr lang="es-ES_tradnl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altLang="en-US" dirty="0"/>
              <a:t>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6232E-368C-4A00-8D7F-1AC8EDD95205}" type="slidenum">
              <a:rPr lang="es-ES_tradnl" altLang="en-US"/>
              <a:pPr/>
              <a:t>‹#›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765212342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Overlay-Full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overlay-ruleShad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3588"/>
            <a:ext cx="91440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 rtlCol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s-ES_tradnl" noProof="0"/>
              <a:t>Haga clic en el icono para agregar una imagen</a:t>
            </a:r>
            <a:endParaRPr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BDF701-BE91-4B8F-9762-12449A71B7EB}" type="datetime1">
              <a:rPr lang="es-ES_tradnl" altLang="en-US"/>
              <a:pPr/>
              <a:t>17/02/2017</a:t>
            </a:fld>
            <a:endParaRPr lang="es-ES_tradnl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altLang="en-US" dirty="0"/>
              <a:t>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78C613E-4DBE-456A-B76D-5CAB76949083}" type="slidenum">
              <a:rPr lang="es-ES_tradnl" altLang="en-US"/>
              <a:pPr/>
              <a:t>‹#›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492128677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ruleShad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6588"/>
            <a:ext cx="91440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Overlay-Full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7"/>
          <a:stretch>
            <a:fillRect/>
          </a:stretch>
        </p:blipFill>
        <p:spPr bwMode="auto">
          <a:xfrm>
            <a:off x="0" y="4572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D9A737-3A5D-4E59-9C9A-3B4FC0723272}" type="datetime1">
              <a:rPr lang="es-ES_tradnl" altLang="en-US"/>
              <a:pPr/>
              <a:t>17/02/2017</a:t>
            </a:fld>
            <a:endParaRPr lang="es-ES_tradnl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altLang="en-US" dirty="0"/>
              <a:t>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4D010-0595-4701-8570-9A21928B9014}" type="slidenum">
              <a:rPr lang="es-ES_tradnl" altLang="en-US"/>
              <a:pPr/>
              <a:t>‹#›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972357327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ruleShad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8100"/>
            <a:ext cx="914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Overlay-Full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4"/>
          <a:stretch>
            <a:fillRect/>
          </a:stretch>
        </p:blipFill>
        <p:spPr bwMode="auto">
          <a:xfrm>
            <a:off x="0" y="1425575"/>
            <a:ext cx="9144000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6A75E1-A47C-42B4-9952-6BDB866CC16E}" type="datetime1">
              <a:rPr lang="es-ES_tradnl" altLang="en-US"/>
              <a:pPr/>
              <a:t>17/02/2017</a:t>
            </a:fld>
            <a:endParaRPr lang="es-ES_tradnl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altLang="en-US" dirty="0"/>
              <a:t> 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B42A7-E9F0-4773-AC8B-13D864A3B8EE}" type="slidenum">
              <a:rPr lang="es-ES_tradnl" altLang="en-US"/>
              <a:pPr/>
              <a:t>‹#›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1377971415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overlay-ruleShad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8100"/>
            <a:ext cx="914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Overlay-Full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4"/>
          <a:stretch>
            <a:fillRect/>
          </a:stretch>
        </p:blipFill>
        <p:spPr bwMode="auto">
          <a:xfrm>
            <a:off x="0" y="1425575"/>
            <a:ext cx="9144000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327351-94C9-4459-AA40-135B3E090BB0}" type="datetime1">
              <a:rPr lang="es-ES_tradnl" altLang="en-US"/>
              <a:pPr/>
              <a:t>17/02/2017</a:t>
            </a:fld>
            <a:endParaRPr lang="es-ES_tradnl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altLang="en-US" dirty="0"/>
              <a:t> 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21281-E234-4CD7-8BA3-E682D46495C1}" type="slidenum">
              <a:rPr lang="es-ES_tradnl" altLang="en-US"/>
              <a:pPr/>
              <a:t>‹#›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3446234426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overlay-ruleShad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8100"/>
            <a:ext cx="914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Overlay-Full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6"/>
          <a:stretch>
            <a:fillRect/>
          </a:stretch>
        </p:blipFill>
        <p:spPr bwMode="auto">
          <a:xfrm>
            <a:off x="0" y="1447800"/>
            <a:ext cx="9144000" cy="541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E20754-3910-4B27-834E-5583E62F342A}" type="datetime1">
              <a:rPr lang="es-ES_tradnl" altLang="en-US"/>
              <a:pPr/>
              <a:t>17/02/2017</a:t>
            </a:fld>
            <a:endParaRPr lang="es-ES_tradnl" alt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altLang="en-US" dirty="0"/>
              <a:t>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476F3-73C5-4A5B-A1EC-8E54CD645F44}" type="slidenum">
              <a:rPr lang="es-ES_tradnl" altLang="en-US"/>
              <a:pPr/>
              <a:t>‹#›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101107731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verlay-Full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D8A33E-B303-4EF1-BC7C-85F798D70059}" type="datetime1">
              <a:rPr lang="es-ES_tradnl" altLang="en-US"/>
              <a:pPr/>
              <a:t>17/02/2017</a:t>
            </a:fld>
            <a:endParaRPr lang="es-ES_tradnl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altLang="en-US" dirty="0"/>
              <a:t>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4CAB4-339F-405F-B26D-03AB9E44A25E}" type="slidenum">
              <a:rPr lang="es-ES_tradnl" altLang="en-US"/>
              <a:pPr/>
              <a:t>‹#›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2441510322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Overlay-Full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4572000" y="4763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overlay-ruleShad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31"/>
          <a:stretch>
            <a:fillRect/>
          </a:stretch>
        </p:blipFill>
        <p:spPr bwMode="auto">
          <a:xfrm rot="16200000">
            <a:off x="1086644" y="3364706"/>
            <a:ext cx="6854825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anchor="b"/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2667000" y="6356350"/>
            <a:ext cx="1622425" cy="365125"/>
          </a:xfrm>
          <a:noFill/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CD83FF-77BB-430C-B4F8-F938B05EF48F}" type="datetime1">
              <a:rPr lang="es-ES_tradnl" altLang="en-US"/>
              <a:pPr/>
              <a:t>17/02/2017</a:t>
            </a:fld>
            <a:endParaRPr lang="es-ES_tradnl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41300" y="6356350"/>
            <a:ext cx="1892300" cy="365125"/>
          </a:xfrm>
          <a:noFill/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_tradnl" altLang="en-US" dirty="0"/>
              <a:t> 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300" y="5748338"/>
            <a:ext cx="762000" cy="576262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  <a:latin typeface="Perpetua Titling MT" panose="02020502060505020804" pitchFamily="18" charset="0"/>
              </a:defRPr>
            </a:lvl1pPr>
          </a:lstStyle>
          <a:p>
            <a:fld id="{C421F934-046D-4183-BCBF-9DD80E01F880}" type="slidenum">
              <a:rPr lang="es-ES_tradnl" altLang="en-US"/>
              <a:pPr/>
              <a:t>‹#›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280736774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3500"/>
            <a:ext cx="7583487" cy="1282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s-ES_tradnl" altLang="en-US"/>
              <a:t>Clic para editar título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973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_tradnl" altLang="en-US"/>
              <a:t>Haga clic para modificar el estilo de texto del patrón</a:t>
            </a:r>
          </a:p>
          <a:p>
            <a:pPr lvl="1"/>
            <a:r>
              <a:rPr lang="es-ES_tradnl" altLang="en-US"/>
              <a:t>Segundo nivel</a:t>
            </a:r>
          </a:p>
          <a:p>
            <a:pPr lvl="2"/>
            <a:r>
              <a:rPr lang="es-ES_tradnl" altLang="en-US"/>
              <a:t>Tercer nivel</a:t>
            </a:r>
          </a:p>
          <a:p>
            <a:pPr lvl="3"/>
            <a:r>
              <a:rPr lang="es-ES_tradnl" altLang="en-US"/>
              <a:t>Cuarto nivel</a:t>
            </a:r>
          </a:p>
          <a:p>
            <a:pPr lvl="4"/>
            <a:r>
              <a:rPr lang="es-ES_tradnl" altLang="en-US"/>
              <a:t>Quinto nivel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588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defRPr>
            </a:lvl1pPr>
          </a:lstStyle>
          <a:p>
            <a:fld id="{6896B49A-2224-4C66-B77A-563DD0A28658}" type="datetime1">
              <a:rPr lang="es-ES_tradnl" altLang="en-US"/>
              <a:pPr/>
              <a:t>17/02/2017</a:t>
            </a:fld>
            <a:endParaRPr lang="es-ES_trad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3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defRPr>
            </a:lvl1pPr>
          </a:lstStyle>
          <a:p>
            <a:r>
              <a:rPr lang="es-ES_tradnl" altLang="en-US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defRPr>
            </a:lvl1pPr>
          </a:lstStyle>
          <a:p>
            <a:fld id="{647D2B28-A845-4098-8B0F-D083B8145AE6}" type="slidenum">
              <a:rPr lang="es-ES_tradnl" altLang="en-US"/>
              <a:pPr/>
              <a:t>‹#›</a:t>
            </a:fld>
            <a:endParaRPr lang="es-ES_tradn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</p:sldLayoutIdLst>
  <p:transition spd="slow">
    <p:fade thruBlk="1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pitchFamily="-1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pitchFamily="-1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pitchFamily="-1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282575" indent="-282575" algn="l" rtl="0" eaLnBrk="0" fontAlgn="base" hangingPunct="0">
        <a:spcBef>
          <a:spcPts val="2000"/>
        </a:spcBef>
        <a:spcAft>
          <a:spcPct val="0"/>
        </a:spcAft>
        <a:buFont typeface="Calisto MT" panose="02040603050505030304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ＭＳ Ｐゴシック" pitchFamily="-1" charset="-128"/>
          <a:cs typeface="ＭＳ Ｐゴシック" pitchFamily="-1" charset="-128"/>
        </a:defRPr>
      </a:lvl1pPr>
      <a:lvl2pPr marL="577850" indent="-295275" algn="l" rtl="0" eaLnBrk="0" fontAlgn="base" hangingPunct="0">
        <a:spcBef>
          <a:spcPts val="600"/>
        </a:spcBef>
        <a:spcAft>
          <a:spcPct val="0"/>
        </a:spcAft>
        <a:buClr>
          <a:srgbClr val="EFEFE5"/>
        </a:buClr>
        <a:buFont typeface="Calisto MT" panose="02040603050505030304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ＭＳ Ｐゴシック" pitchFamily="-1" charset="-128"/>
          <a:cs typeface="+mn-cs"/>
        </a:defRPr>
      </a:lvl2pPr>
      <a:lvl3pPr marL="860425" indent="-282575" algn="l" rtl="0" eaLnBrk="0" fontAlgn="base" hangingPunct="0">
        <a:spcBef>
          <a:spcPts val="600"/>
        </a:spcBef>
        <a:spcAft>
          <a:spcPct val="0"/>
        </a:spcAft>
        <a:buFont typeface="Calisto MT" panose="02040603050505030304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ＭＳ Ｐゴシック" pitchFamily="-1" charset="-128"/>
          <a:cs typeface="+mn-cs"/>
        </a:defRPr>
      </a:lvl3pPr>
      <a:lvl4pPr marL="1143000" indent="-282575" algn="l" rtl="0" eaLnBrk="0" fontAlgn="base" hangingPunct="0">
        <a:spcBef>
          <a:spcPts val="600"/>
        </a:spcBef>
        <a:spcAft>
          <a:spcPct val="0"/>
        </a:spcAft>
        <a:buClr>
          <a:srgbClr val="EFEFE5"/>
        </a:buClr>
        <a:buFont typeface="Calisto MT" panose="02040603050505030304" pitchFamily="18" charset="0"/>
        <a:buChar char="•"/>
        <a:defRPr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ＭＳ Ｐゴシック" pitchFamily="-1" charset="-128"/>
          <a:cs typeface="+mn-cs"/>
        </a:defRPr>
      </a:lvl4pPr>
      <a:lvl5pPr marL="1425575" indent="-282575" algn="l" rtl="0" eaLnBrk="0" fontAlgn="base" hangingPunct="0">
        <a:spcBef>
          <a:spcPts val="600"/>
        </a:spcBef>
        <a:spcAft>
          <a:spcPct val="0"/>
        </a:spcAft>
        <a:buFont typeface="Calisto MT" panose="02040603050505030304" pitchFamily="18" charset="0"/>
        <a:buChar char="•"/>
        <a:defRPr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ＭＳ Ｐゴシック" pitchFamily="-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9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0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11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15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Data" Target="../diagrams/data11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17" Type="http://schemas.microsoft.com/office/2007/relationships/diagramDrawing" Target="../diagrams/drawing11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diagramLayout" Target="../diagrams/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9463" y="1917700"/>
            <a:ext cx="7583487" cy="1470025"/>
          </a:xfrm>
        </p:spPr>
        <p:txBody>
          <a:bodyPr/>
          <a:lstStyle/>
          <a:p>
            <a:pPr eaLnBrk="1" hangingPunct="1"/>
            <a:r>
              <a:rPr lang="es-ES_tradnl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Resumen de Salvifici</a:t>
            </a:r>
            <a:br>
              <a:rPr lang="es-ES_tradnl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</a:br>
            <a:r>
              <a:rPr lang="es-ES_tradnl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doloris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9463" y="3478213"/>
            <a:ext cx="7583487" cy="17526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s-ES_tradnl" alt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Carta Apostólica sobre el sentido cristiano del sufrimiento humano dado </a:t>
            </a:r>
          </a:p>
          <a:p>
            <a:pPr eaLnBrk="1" hangingPunct="1"/>
            <a:r>
              <a:rPr lang="es-ES_tradnl" alt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 en 1984 por Juan Pablo II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n-US" sz="1200" dirty="0">
                <a:solidFill>
                  <a:schemeClr val="bg2"/>
                </a:solidFill>
                <a:latin typeface="Calisto MT" panose="02040603050505030304" pitchFamily="18" charset="0"/>
              </a:rPr>
              <a:t>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463" y="63500"/>
            <a:ext cx="7583487" cy="1282700"/>
          </a:xfrm>
        </p:spPr>
        <p:txBody>
          <a:bodyPr/>
          <a:lstStyle/>
          <a:p>
            <a:pPr eaLnBrk="1" hangingPunct="1"/>
            <a:r>
              <a:rPr lang="es-ES_tradnl" altLang="en-US" sz="28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3º A la búsqueda de una respuesta a la pregunta sobre el sentido del sufrimiento</a:t>
            </a: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sz="half" idx="1"/>
          </p:nvPr>
        </p:nvGraphicFramePr>
        <p:xfrm>
          <a:off x="242047" y="1828800"/>
          <a:ext cx="4554744" cy="452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Marcador de contenido 12"/>
          <p:cNvGraphicFramePr>
            <a:graphicFrameLocks noGrp="1"/>
          </p:cNvGraphicFramePr>
          <p:nvPr>
            <p:ph sz="half" idx="2"/>
          </p:nvPr>
        </p:nvGraphicFramePr>
        <p:xfrm>
          <a:off x="5074920" y="1345920"/>
          <a:ext cx="4069080" cy="5375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0726" name="Rectángulo 6"/>
          <p:cNvSpPr>
            <a:spLocks noChangeArrowheads="1"/>
          </p:cNvSpPr>
          <p:nvPr/>
        </p:nvSpPr>
        <p:spPr bwMode="auto">
          <a:xfrm>
            <a:off x="2286000" y="296703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br>
              <a:rPr lang="es-ES_tradnl" altLang="en-US" sz="1800">
                <a:latin typeface="Calisto MT" panose="02040603050505030304" pitchFamily="18" charset="0"/>
              </a:rPr>
            </a:br>
            <a:endParaRPr lang="es-ES_tradnl" altLang="en-US" sz="1800">
              <a:latin typeface="Calisto MT" panose="02040603050505030304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 sz="2400">
                <a:solidFill>
                  <a:srgbClr val="921F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3º A la búsqueda de una respuesta a la pregunta sobre el sentido del sufrimiento</a:t>
            </a:r>
            <a:endParaRPr lang="es-ES_tradnl" alt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</p:nvPr>
        </p:nvGraphicFramePr>
        <p:xfrm>
          <a:off x="779463" y="1828800"/>
          <a:ext cx="7583488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n-US" sz="1200" dirty="0">
                <a:solidFill>
                  <a:schemeClr val="bg2"/>
                </a:solidFill>
                <a:latin typeface="Calisto MT" panose="02040603050505030304" pitchFamily="18" charset="0"/>
              </a:rPr>
              <a:t>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68713" y="261938"/>
            <a:ext cx="4694237" cy="2197100"/>
          </a:xfrm>
        </p:spPr>
        <p:txBody>
          <a:bodyPr/>
          <a:lstStyle/>
          <a:p>
            <a:pPr algn="r" eaLnBrk="1" hangingPunct="1"/>
            <a:r>
              <a:rPr lang="es-ES_tradnl" altLang="en-US" sz="2400">
                <a:solidFill>
                  <a:srgbClr val="921F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3º A la búsqueda de </a:t>
            </a:r>
            <a:br>
              <a:rPr lang="es-ES_tradnl" altLang="en-US" sz="2400">
                <a:solidFill>
                  <a:srgbClr val="921F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</a:br>
            <a:r>
              <a:rPr lang="es-ES_tradnl" altLang="en-US" sz="2400">
                <a:solidFill>
                  <a:srgbClr val="921F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una respuesta a la </a:t>
            </a:r>
            <a:br>
              <a:rPr lang="es-ES_tradnl" altLang="en-US" sz="2400">
                <a:solidFill>
                  <a:srgbClr val="921F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</a:br>
            <a:r>
              <a:rPr lang="es-ES_tradnl" altLang="en-US" sz="2400">
                <a:solidFill>
                  <a:srgbClr val="921F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pregunta sobre el </a:t>
            </a:r>
            <a:br>
              <a:rPr lang="es-ES_tradnl" altLang="en-US" sz="2400">
                <a:solidFill>
                  <a:srgbClr val="921F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</a:br>
            <a:r>
              <a:rPr lang="es-ES_tradnl" altLang="en-US" sz="2400">
                <a:solidFill>
                  <a:srgbClr val="921F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sentido del sufrimiento</a:t>
            </a:r>
            <a:endParaRPr lang="es-ES_tradnl" alt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779463" y="2942743"/>
            <a:ext cx="7583487" cy="341360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>
            <a:normAutofit/>
            <a:sp3d extrusionH="57150">
              <a:bevelT w="57150" h="38100" prst="hardEdge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4000" dirty="0"/>
              <a:t>Cristo hace entrar en el misterio y nos hace descubrir el por qué del sufrimiento ya que Él le ha dicho todo al hombre desde la Cruz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n-US" sz="1200" dirty="0">
                <a:solidFill>
                  <a:schemeClr val="bg2"/>
                </a:solidFill>
                <a:latin typeface="Calisto MT" panose="02040603050505030304" pitchFamily="18" charset="0"/>
              </a:rPr>
              <a:t> </a:t>
            </a:r>
          </a:p>
        </p:txBody>
      </p:sp>
      <p:pic>
        <p:nvPicPr>
          <p:cNvPr id="32773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938"/>
            <a:ext cx="313690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4º Jesucristo, el sufrimiento vencido por el amor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 rot="20841832">
            <a:off x="779463" y="2479159"/>
            <a:ext cx="7583488" cy="3647004"/>
          </a:xfrm>
          <a:scene3d>
            <a:camera prst="orthographicFront"/>
            <a:lightRig rig="two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sp3d extrusionH="57150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sz="4000" dirty="0">
                <a:effectLst>
                  <a:glow rad="139700">
                    <a:schemeClr val="accent1">
                      <a:alpha val="75000"/>
                    </a:schemeClr>
                  </a:glow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rPr>
              <a:t>“ Si Dios amó tanto al mundo, que entregó a su Hijo para que todo el que cree en Él no muera,</a:t>
            </a:r>
            <a:r>
              <a:rPr lang="es-ES_tradnl" sz="4000" dirty="0"/>
              <a:t> </a:t>
            </a:r>
            <a:r>
              <a:rPr lang="es-ES_tradnl" sz="4000" dirty="0">
                <a:effectLst>
                  <a:glow rad="139700">
                    <a:schemeClr val="accent1">
                      <a:alpha val="75000"/>
                    </a:schemeClr>
                  </a:glow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rPr>
              <a:t>sino que tenga Vida eterna”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sz="4000" dirty="0">
                <a:effectLst>
                  <a:glow rad="139700">
                    <a:schemeClr val="accent1">
                      <a:alpha val="75000"/>
                    </a:schemeClr>
                  </a:glow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rPr>
              <a:t> (</a:t>
            </a:r>
            <a:r>
              <a:rPr lang="es-ES_tradnl" sz="4000" dirty="0" err="1">
                <a:effectLst>
                  <a:glow rad="139700">
                    <a:schemeClr val="accent1">
                      <a:alpha val="75000"/>
                    </a:schemeClr>
                  </a:glow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rPr>
              <a:t>Jn</a:t>
            </a:r>
            <a:r>
              <a:rPr lang="es-ES_tradnl" sz="4000" dirty="0">
                <a:effectLst>
                  <a:glow rad="139700">
                    <a:schemeClr val="accent1">
                      <a:alpha val="75000"/>
                    </a:schemeClr>
                  </a:glow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rPr>
              <a:t>. 3, 16)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n-US" sz="1200" dirty="0">
                <a:solidFill>
                  <a:schemeClr val="bg2"/>
                </a:solidFill>
                <a:latin typeface="Calisto MT" panose="02040603050505030304" pitchFamily="18" charset="0"/>
              </a:rPr>
              <a:t>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463" y="63500"/>
            <a:ext cx="7583487" cy="1282700"/>
          </a:xfrm>
        </p:spPr>
        <p:txBody>
          <a:bodyPr/>
          <a:lstStyle/>
          <a:p>
            <a:pPr eaLnBrk="1" hangingPunct="1"/>
            <a:r>
              <a:rPr lang="es-ES_tradnl" altLang="en-US" sz="3600">
                <a:solidFill>
                  <a:srgbClr val="921F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4 </a:t>
            </a:r>
            <a:br>
              <a:rPr lang="es-ES_tradnl" altLang="en-US" sz="3600">
                <a:solidFill>
                  <a:srgbClr val="921F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</a:br>
            <a:r>
              <a:rPr lang="es-ES_tradnl" altLang="en-US" sz="3600">
                <a:solidFill>
                  <a:srgbClr val="921F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4º Jesucristo, el sufrimiento vencido por el amor</a:t>
            </a:r>
            <a:endParaRPr lang="es-ES_tradnl" alt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sz="half" idx="1"/>
          </p:nvPr>
        </p:nvGraphicFramePr>
        <p:xfrm>
          <a:off x="779463" y="1828800"/>
          <a:ext cx="3566160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Marcador de contenido 6"/>
          <p:cNvGraphicFramePr>
            <a:graphicFrameLocks noGrp="1"/>
          </p:cNvGraphicFramePr>
          <p:nvPr>
            <p:ph sz="half" idx="2"/>
          </p:nvPr>
        </p:nvGraphicFramePr>
        <p:xfrm>
          <a:off x="4796791" y="1828800"/>
          <a:ext cx="3566160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n-US" sz="1200" dirty="0">
                <a:solidFill>
                  <a:schemeClr val="bg2"/>
                </a:solidFill>
                <a:latin typeface="Calisto MT" panose="02040603050505030304" pitchFamily="18" charset="0"/>
              </a:rPr>
              <a:t>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463" y="63500"/>
            <a:ext cx="7583487" cy="1282700"/>
          </a:xfrm>
        </p:spPr>
        <p:txBody>
          <a:bodyPr/>
          <a:lstStyle/>
          <a:p>
            <a:pPr eaLnBrk="1" hangingPunct="1"/>
            <a:r>
              <a:rPr lang="es-ES_tradnl" altLang="en-US" sz="3600">
                <a:solidFill>
                  <a:srgbClr val="921F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4º Jesucristo, el sufrimiento vencido por el amor</a:t>
            </a:r>
            <a:endParaRPr lang="es-ES_tradnl" alt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sz="half" idx="1"/>
          </p:nvPr>
        </p:nvGraphicFramePr>
        <p:xfrm>
          <a:off x="779463" y="1828800"/>
          <a:ext cx="3566160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797425" y="1828800"/>
            <a:ext cx="3565525" cy="4297363"/>
          </a:xfrm>
        </p:spPr>
        <p:txBody>
          <a:bodyPr/>
          <a:lstStyle/>
          <a:p>
            <a:pPr eaLnBrk="1" hangingPunct="1"/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n-US" sz="1200" dirty="0">
                <a:solidFill>
                  <a:schemeClr val="bg2"/>
                </a:solidFill>
                <a:latin typeface="Calisto MT" panose="02040603050505030304" pitchFamily="18" charset="0"/>
              </a:rPr>
              <a:t> </a:t>
            </a:r>
          </a:p>
        </p:txBody>
      </p:sp>
      <p:pic>
        <p:nvPicPr>
          <p:cNvPr id="37894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1828800"/>
            <a:ext cx="43465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463" y="63500"/>
            <a:ext cx="7583487" cy="1282700"/>
          </a:xfrm>
        </p:spPr>
        <p:txBody>
          <a:bodyPr/>
          <a:lstStyle/>
          <a:p>
            <a:pPr eaLnBrk="1" hangingPunct="1"/>
            <a:r>
              <a:rPr lang="es-ES_tradnl" altLang="en-US" sz="3600">
                <a:solidFill>
                  <a:srgbClr val="921F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4º Jesucristo, el sufrimiento vencido por el amor</a:t>
            </a:r>
            <a:endParaRPr lang="es-ES_tradnl" alt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5525" cy="4297363"/>
          </a:xfrm>
        </p:spPr>
        <p:txBody>
          <a:bodyPr/>
          <a:lstStyle/>
          <a:p>
            <a:pPr eaLnBrk="1" hangingPunct="1"/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sz="half" idx="2"/>
          </p:nvPr>
        </p:nvGraphicFramePr>
        <p:xfrm>
          <a:off x="4796791" y="1828800"/>
          <a:ext cx="3566160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n-US" sz="1200" dirty="0">
                <a:solidFill>
                  <a:schemeClr val="bg2"/>
                </a:solidFill>
                <a:latin typeface="Calisto MT" panose="02040603050505030304" pitchFamily="18" charset="0"/>
              </a:rPr>
              <a:t> </a:t>
            </a:r>
          </a:p>
        </p:txBody>
      </p:sp>
      <p:pic>
        <p:nvPicPr>
          <p:cNvPr id="38918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3735388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463" y="63500"/>
            <a:ext cx="7583487" cy="1282700"/>
          </a:xfrm>
        </p:spPr>
        <p:txBody>
          <a:bodyPr/>
          <a:lstStyle/>
          <a:p>
            <a:pPr eaLnBrk="1" hangingPunct="1"/>
            <a:r>
              <a:rPr lang="es-ES_tradnl" altLang="en-US" sz="3600">
                <a:solidFill>
                  <a:srgbClr val="921F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4º Jesucristo, el sufrimiento vencido por el amor</a:t>
            </a:r>
            <a:endParaRPr lang="es-ES_tradnl" alt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sz="half" idx="1"/>
          </p:nvPr>
        </p:nvGraphicFramePr>
        <p:xfrm>
          <a:off x="779463" y="1828800"/>
          <a:ext cx="3566160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797425" y="1828800"/>
            <a:ext cx="3565525" cy="4297363"/>
          </a:xfrm>
        </p:spPr>
        <p:txBody>
          <a:bodyPr/>
          <a:lstStyle/>
          <a:p>
            <a:pPr eaLnBrk="1" hangingPunct="1"/>
            <a:r>
              <a:rPr lang="es-ES_tradnl" alt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El, de la misma naturaleza del Padre, sufre como un hombre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n-US" sz="1200" dirty="0">
                <a:solidFill>
                  <a:schemeClr val="bg2"/>
                </a:solidFill>
                <a:latin typeface="Calisto MT" panose="02040603050505030304" pitchFamily="18" charset="0"/>
              </a:rPr>
              <a:t> </a:t>
            </a:r>
          </a:p>
        </p:txBody>
      </p:sp>
      <p:pic>
        <p:nvPicPr>
          <p:cNvPr id="39942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3043238"/>
            <a:ext cx="3711575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463" y="63500"/>
            <a:ext cx="7583487" cy="1282700"/>
          </a:xfrm>
        </p:spPr>
        <p:txBody>
          <a:bodyPr/>
          <a:lstStyle/>
          <a:p>
            <a:pPr eaLnBrk="1" hangingPunct="1"/>
            <a:r>
              <a:rPr lang="es-ES_tradnl" altLang="en-US" sz="3600">
                <a:solidFill>
                  <a:srgbClr val="921F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4º Jesucristo, el sufrimiento vencido por el amor</a:t>
            </a:r>
            <a:endParaRPr lang="es-ES_tradnl" alt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5525" cy="42973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s-ES_tradnl" altLang="en-US">
                <a:solidFill>
                  <a:srgbClr val="921F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La cruz de Cristo se ha convertido en una fuente, de la que brotan manantiales de agua viva. 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797425" y="1828800"/>
            <a:ext cx="3565525" cy="4297363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s-ES_tradnl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Es en ella donde el cristiano tiene que plantearse el sentido del sufrimiento 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n-US" sz="1200" dirty="0">
                <a:solidFill>
                  <a:schemeClr val="bg2"/>
                </a:solidFill>
                <a:latin typeface="Calisto MT" panose="02040603050505030304" pitchFamily="18" charset="0"/>
              </a:rPr>
              <a:t> </a:t>
            </a:r>
          </a:p>
        </p:txBody>
      </p:sp>
      <p:pic>
        <p:nvPicPr>
          <p:cNvPr id="4096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3321050"/>
            <a:ext cx="7583487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463" y="63500"/>
            <a:ext cx="7583487" cy="1282700"/>
          </a:xfrm>
        </p:spPr>
        <p:txBody>
          <a:bodyPr/>
          <a:lstStyle/>
          <a:p>
            <a:pPr eaLnBrk="1" hangingPunct="1"/>
            <a:r>
              <a:rPr lang="es-ES_tradnl" alt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5º Participes en los sufrimientos de Cristo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sz="half" idx="1"/>
          </p:nvPr>
        </p:nvGraphicFramePr>
        <p:xfrm>
          <a:off x="779463" y="1828800"/>
          <a:ext cx="3566160" cy="452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Marcador de contenido 6"/>
          <p:cNvGraphicFramePr>
            <a:graphicFrameLocks noGrp="1"/>
          </p:cNvGraphicFramePr>
          <p:nvPr>
            <p:ph sz="half" idx="2"/>
          </p:nvPr>
        </p:nvGraphicFramePr>
        <p:xfrm>
          <a:off x="4796791" y="1828800"/>
          <a:ext cx="3566160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n-US" sz="1200" dirty="0">
                <a:solidFill>
                  <a:schemeClr val="bg2"/>
                </a:solidFill>
                <a:latin typeface="Calisto MT" panose="02040603050505030304" pitchFamily="18" charset="0"/>
              </a:rPr>
              <a:t>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Partes de la Carta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8" cy="429736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>
            <a:lvl1pPr marL="282575" indent="-2825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_tradnl" altLang="en-US" sz="2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1º Introducción</a:t>
            </a:r>
          </a:p>
          <a:p>
            <a:pPr eaLnBrk="1" hangingPunct="1">
              <a:lnSpc>
                <a:spcPct val="80000"/>
              </a:lnSpc>
            </a:pPr>
            <a:r>
              <a:rPr lang="es-ES_tradnl" altLang="en-US" sz="2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2º El mundo del sufrimiento humano</a:t>
            </a:r>
          </a:p>
          <a:p>
            <a:pPr eaLnBrk="1" hangingPunct="1">
              <a:lnSpc>
                <a:spcPct val="80000"/>
              </a:lnSpc>
            </a:pPr>
            <a:r>
              <a:rPr lang="es-ES_tradnl" altLang="en-US" sz="2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3º A la búsqueda de una respuesta a la pregunta sobre el sentido del sufrimiento</a:t>
            </a:r>
          </a:p>
          <a:p>
            <a:pPr eaLnBrk="1" hangingPunct="1">
              <a:lnSpc>
                <a:spcPct val="80000"/>
              </a:lnSpc>
            </a:pPr>
            <a:r>
              <a:rPr lang="es-ES_tradnl" altLang="en-US" sz="2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4º Jesucristo, el sufrimiento vencido por el amor</a:t>
            </a:r>
          </a:p>
          <a:p>
            <a:pPr eaLnBrk="1" hangingPunct="1">
              <a:lnSpc>
                <a:spcPct val="80000"/>
              </a:lnSpc>
            </a:pPr>
            <a:r>
              <a:rPr lang="es-ES_tradnl" altLang="en-US" sz="2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5º Participes en los sufrimientos de Cristo</a:t>
            </a:r>
          </a:p>
          <a:p>
            <a:pPr eaLnBrk="1" hangingPunct="1">
              <a:lnSpc>
                <a:spcPct val="80000"/>
              </a:lnSpc>
            </a:pPr>
            <a:r>
              <a:rPr lang="es-ES_tradnl" altLang="en-US" sz="2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6º El evangelio del sufrimiento</a:t>
            </a:r>
          </a:p>
          <a:p>
            <a:pPr eaLnBrk="1" hangingPunct="1">
              <a:lnSpc>
                <a:spcPct val="80000"/>
              </a:lnSpc>
            </a:pPr>
            <a:r>
              <a:rPr lang="es-ES_tradnl" altLang="en-US" sz="2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7º El buen samaritano</a:t>
            </a:r>
          </a:p>
          <a:p>
            <a:pPr eaLnBrk="1" hangingPunct="1">
              <a:lnSpc>
                <a:spcPct val="80000"/>
              </a:lnSpc>
            </a:pPr>
            <a:r>
              <a:rPr lang="es-ES_tradnl" altLang="en-US" sz="2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8º Conclusión</a:t>
            </a:r>
          </a:p>
          <a:p>
            <a:pPr eaLnBrk="1" hangingPunct="1">
              <a:lnSpc>
                <a:spcPct val="80000"/>
              </a:lnSpc>
            </a:pPr>
            <a:endParaRPr lang="es-ES_tradnl" altLang="en-US" sz="22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sto MT" panose="0204060305050503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s-ES_tradnl" altLang="en-US" sz="22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n-US" sz="1200" dirty="0">
                <a:solidFill>
                  <a:schemeClr val="bg2"/>
                </a:solidFill>
                <a:latin typeface="Calisto MT" panose="02040603050505030304" pitchFamily="18" charset="0"/>
              </a:rPr>
              <a:t> </a:t>
            </a:r>
          </a:p>
        </p:txBody>
      </p:sp>
      <p:pic>
        <p:nvPicPr>
          <p:cNvPr id="19463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4394200"/>
            <a:ext cx="198755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 sz="3600">
                <a:solidFill>
                  <a:srgbClr val="921F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5º Participes en los sufrimientos de Cristo</a:t>
            </a:r>
            <a:endParaRPr lang="es-ES_tradnl" alt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</p:nvPr>
        </p:nvGraphicFramePr>
        <p:xfrm>
          <a:off x="779463" y="1828800"/>
          <a:ext cx="7583487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n-US" sz="1200" dirty="0">
                <a:solidFill>
                  <a:schemeClr val="bg2"/>
                </a:solidFill>
                <a:latin typeface="Calisto MT" panose="02040603050505030304" pitchFamily="18" charset="0"/>
              </a:rPr>
              <a:t>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463" y="63500"/>
            <a:ext cx="7583487" cy="1282700"/>
          </a:xfrm>
        </p:spPr>
        <p:txBody>
          <a:bodyPr/>
          <a:lstStyle/>
          <a:p>
            <a:pPr eaLnBrk="1" hangingPunct="1"/>
            <a:r>
              <a:rPr lang="es-ES_tradnl" altLang="en-US" sz="3600">
                <a:solidFill>
                  <a:srgbClr val="921F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5º Participes en los sufrimientos de Cristo</a:t>
            </a:r>
            <a:endParaRPr lang="es-ES_tradnl" alt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>
            <a:lvl1pPr marL="282575" indent="-2825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En el misterio pascual Cristo ha dado comienzo a la unión con el hombre en la comunidad de la Iglesia</a:t>
            </a:r>
          </a:p>
          <a:p>
            <a:pPr eaLnBrk="1" hangingPunct="1"/>
            <a:r>
              <a:rPr lang="es-ES_tradnl" alt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La Iglesia es el Cuerpo de Cristo y por eso Cristo ha abierto el propio sufrimiento redentor a todo sufrimiento del hombre. Por eso se dice que completa la redención</a:t>
            </a: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sz="half" idx="2"/>
          </p:nvPr>
        </p:nvGraphicFramePr>
        <p:xfrm>
          <a:off x="4796791" y="1828800"/>
          <a:ext cx="3566160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n-US" sz="1200" dirty="0">
                <a:solidFill>
                  <a:schemeClr val="bg2"/>
                </a:solidFill>
                <a:latin typeface="Calisto MT" panose="02040603050505030304" pitchFamily="18" charset="0"/>
              </a:rPr>
              <a:t>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 sz="3600">
                <a:solidFill>
                  <a:srgbClr val="921F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5º Participes en los sufrimientos de Cristo</a:t>
            </a:r>
            <a:endParaRPr lang="es-ES_tradnl" alt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</p:nvPr>
        </p:nvGraphicFramePr>
        <p:xfrm>
          <a:off x="779463" y="1828800"/>
          <a:ext cx="7583487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n-US" sz="1200" dirty="0">
                <a:solidFill>
                  <a:schemeClr val="bg2"/>
                </a:solidFill>
                <a:latin typeface="Calisto MT" panose="02040603050505030304" pitchFamily="18" charset="0"/>
              </a:rPr>
              <a:t> </a:t>
            </a:r>
          </a:p>
        </p:txBody>
      </p:sp>
      <p:pic>
        <p:nvPicPr>
          <p:cNvPr id="46085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4676775"/>
            <a:ext cx="22860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 sz="3600">
                <a:solidFill>
                  <a:srgbClr val="921F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5º Participes en los sufrimientos de Cristo</a:t>
            </a:r>
            <a:endParaRPr lang="es-ES_tradnl" alt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9462" y="2560637"/>
            <a:ext cx="7583487" cy="429736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>
            <a:lvl1pPr marL="282575" indent="-2825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A los que sufren  y participan en los sufrimientos de Cristo, lo hacen por el reino de Dios, y por ello, les da la esperanza de aquella gloria de la resurrección, unida a la Pasión</a:t>
            </a:r>
          </a:p>
          <a:p>
            <a:pPr eaLnBrk="1" hangingPunct="1"/>
            <a:endParaRPr lang="es-ES_tradnl" altLang="en-US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n-US" sz="1200" dirty="0">
                <a:solidFill>
                  <a:schemeClr val="bg2"/>
                </a:solidFill>
                <a:latin typeface="Calisto MT" panose="02040603050505030304" pitchFamily="18" charset="0"/>
              </a:rPr>
              <a:t> </a:t>
            </a:r>
          </a:p>
        </p:txBody>
      </p:sp>
      <p:pic>
        <p:nvPicPr>
          <p:cNvPr id="47111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3800475"/>
            <a:ext cx="3343275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echa derecha 6"/>
          <p:cNvSpPr/>
          <p:nvPr/>
        </p:nvSpPr>
        <p:spPr>
          <a:xfrm>
            <a:off x="1834343" y="4252867"/>
            <a:ext cx="2297969" cy="11085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6º El Evangelio del sufrimiento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s-ES_tradnl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Junto al sufrimiento del Hijo está la Madre, como corredentora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n-US" sz="1200" dirty="0">
                <a:solidFill>
                  <a:schemeClr val="bg2"/>
                </a:solidFill>
                <a:latin typeface="Calisto MT" panose="02040603050505030304" pitchFamily="18" charset="0"/>
              </a:rPr>
              <a:t> </a:t>
            </a:r>
          </a:p>
        </p:txBody>
      </p:sp>
      <p:pic>
        <p:nvPicPr>
          <p:cNvPr id="48133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2292350"/>
            <a:ext cx="3605212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2963863"/>
            <a:ext cx="25781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echa izquierda y derecha 6"/>
          <p:cNvSpPr/>
          <p:nvPr/>
        </p:nvSpPr>
        <p:spPr>
          <a:xfrm>
            <a:off x="3547741" y="4469173"/>
            <a:ext cx="968744" cy="46899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</p:spTree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 sz="3600">
                <a:solidFill>
                  <a:srgbClr val="921F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6º El Evangelio del sufrimiento</a:t>
            </a:r>
            <a:endParaRPr lang="es-ES_tradnl" alt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>
            <a:lvl1pPr marL="282575" indent="-2825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El Evangelio del sufrimiento está también la revelación del significado salvífico del sufrimiento en la misión de Cristo y en la Iglesia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n-US" sz="1200" dirty="0">
                <a:solidFill>
                  <a:schemeClr val="bg2"/>
                </a:solidFill>
                <a:latin typeface="Calisto MT" panose="02040603050505030304" pitchFamily="18" charset="0"/>
              </a:rPr>
              <a:t>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3268663"/>
            <a:ext cx="3622675" cy="2857500"/>
          </a:xfrm>
          <a:prstGeom prst="rect">
            <a:avLst/>
          </a:prstGeom>
          <a:noFill/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 sz="3600">
                <a:solidFill>
                  <a:srgbClr val="921F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6º El Evangelio del sufrimiento</a:t>
            </a:r>
            <a:endParaRPr lang="es-ES_tradnl" alt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</p:nvPr>
        </p:nvGraphicFramePr>
        <p:xfrm>
          <a:off x="779463" y="1828800"/>
          <a:ext cx="7583487" cy="4892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n-US" sz="1200" dirty="0">
                <a:solidFill>
                  <a:schemeClr val="bg2"/>
                </a:solidFill>
                <a:latin typeface="Calisto MT" panose="02040603050505030304" pitchFamily="18" charset="0"/>
              </a:rPr>
              <a:t>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 sz="3600">
                <a:solidFill>
                  <a:srgbClr val="921F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6º El Evangelio del sufrimiento</a:t>
            </a:r>
            <a:endParaRPr lang="es-ES_tradnl" alt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</p:nvPr>
        </p:nvGraphicFramePr>
        <p:xfrm>
          <a:off x="779463" y="1828800"/>
          <a:ext cx="7583487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n-US" sz="1200" dirty="0">
                <a:solidFill>
                  <a:schemeClr val="bg2"/>
                </a:solidFill>
                <a:latin typeface="Calisto MT" panose="02040603050505030304" pitchFamily="18" charset="0"/>
              </a:rPr>
              <a:t>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 sz="3600">
                <a:solidFill>
                  <a:srgbClr val="921F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6º El Evangelio del sufrimiento</a:t>
            </a:r>
            <a:endParaRPr lang="es-ES_tradnl" alt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</p:nvPr>
        </p:nvGraphicFramePr>
        <p:xfrm>
          <a:off x="0" y="2058987"/>
          <a:ext cx="7583487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n-US" sz="1200" dirty="0">
                <a:solidFill>
                  <a:schemeClr val="bg2"/>
                </a:solidFill>
                <a:latin typeface="Calisto MT" panose="02040603050505030304" pitchFamily="18" charset="0"/>
              </a:rPr>
              <a:t>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 sz="3600">
                <a:solidFill>
                  <a:srgbClr val="921F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6º El Evangelio del sufrimiento</a:t>
            </a:r>
            <a:endParaRPr lang="es-ES_tradnl" alt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</p:nvPr>
        </p:nvGraphicFramePr>
        <p:xfrm>
          <a:off x="779463" y="1828800"/>
          <a:ext cx="7583487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n-US" sz="1200" dirty="0">
                <a:solidFill>
                  <a:schemeClr val="bg2"/>
                </a:solidFill>
                <a:latin typeface="Calisto MT" panose="02040603050505030304" pitchFamily="18" charset="0"/>
              </a:rPr>
              <a:t>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1º INTRODUCCIÓN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</p:nvPr>
        </p:nvGraphicFramePr>
        <p:xfrm>
          <a:off x="779463" y="1345920"/>
          <a:ext cx="7583488" cy="5010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n-US" sz="1200" dirty="0">
                <a:solidFill>
                  <a:schemeClr val="bg2"/>
                </a:solidFill>
                <a:latin typeface="Calisto MT" panose="02040603050505030304" pitchFamily="18" charset="0"/>
              </a:rPr>
              <a:t>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 sz="4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7º El buen samaritano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>
            <a:lvl1pPr marL="282575" indent="-2825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Pertenece al Evangelio del sufrimiento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n-US" sz="1200" dirty="0">
                <a:solidFill>
                  <a:schemeClr val="bg2"/>
                </a:solidFill>
                <a:latin typeface="Calisto MT" panose="02040603050505030304" pitchFamily="18" charset="0"/>
              </a:rPr>
              <a:t> </a:t>
            </a:r>
          </a:p>
        </p:txBody>
      </p:sp>
      <p:pic>
        <p:nvPicPr>
          <p:cNvPr id="54279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2660650"/>
            <a:ext cx="31115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3487738"/>
            <a:ext cx="209867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 sz="4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7º El buen samaritano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</p:nvPr>
        </p:nvGraphicFramePr>
        <p:xfrm>
          <a:off x="779463" y="1828800"/>
          <a:ext cx="7583487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n-US" sz="1200" dirty="0">
                <a:solidFill>
                  <a:schemeClr val="bg2"/>
                </a:solidFill>
                <a:latin typeface="Calisto MT" panose="02040603050505030304" pitchFamily="18" charset="0"/>
              </a:rPr>
              <a:t>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 sz="4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7º El buen samaritano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marL="282575" indent="-2825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El Buen samaritano no sólo siente compasión, sino  que actúa y ofrece ayuda en el sufrimiento. El que se da a sí mismo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n-US" sz="1200" dirty="0">
                <a:solidFill>
                  <a:schemeClr val="bg2"/>
                </a:solidFill>
                <a:latin typeface="Calisto MT" panose="02040603050505030304" pitchFamily="18" charset="0"/>
              </a:rPr>
              <a:t> </a:t>
            </a:r>
          </a:p>
        </p:txBody>
      </p:sp>
      <p:pic>
        <p:nvPicPr>
          <p:cNvPr id="56327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3124200"/>
            <a:ext cx="6122988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 sz="4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7º El buen samaritano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282575" indent="-2825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Esta parábola se ha convertido en elemento esencial de la cultura moral y de la civilización universalmente humana</a:t>
            </a:r>
          </a:p>
          <a:p>
            <a:pPr eaLnBrk="1" hangingPunct="1"/>
            <a:r>
              <a:rPr lang="es-ES_tradnl" alt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Es una espontánea actividad se puede definir como apostolado, siempre que los motivos sean evangélicos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n-US" sz="1200" dirty="0">
                <a:solidFill>
                  <a:schemeClr val="bg2"/>
                </a:solidFill>
                <a:latin typeface="Calisto MT" panose="02040603050505030304" pitchFamily="18" charset="0"/>
              </a:rPr>
              <a:t>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138" y="4096340"/>
            <a:ext cx="3101811" cy="26251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 sz="4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7º El buen samaritano</a:t>
            </a: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</p:nvPr>
        </p:nvGraphicFramePr>
        <p:xfrm>
          <a:off x="779463" y="1828800"/>
          <a:ext cx="7583487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n-US" sz="1200" dirty="0">
                <a:solidFill>
                  <a:schemeClr val="bg2"/>
                </a:solidFill>
                <a:latin typeface="Calisto MT" panose="02040603050505030304" pitchFamily="18" charset="0"/>
              </a:rPr>
              <a:t>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7º El buen </a:t>
            </a:r>
            <a:r>
              <a:rPr lang="es-ES_tradnl" altLang="en-US" sz="4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samaritano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</p:nvPr>
        </p:nvGraphicFramePr>
        <p:xfrm>
          <a:off x="779463" y="1828800"/>
          <a:ext cx="7583487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n-US" sz="1200" dirty="0">
                <a:solidFill>
                  <a:schemeClr val="bg2"/>
                </a:solidFill>
                <a:latin typeface="Calisto MT" panose="02040603050505030304" pitchFamily="18" charset="0"/>
              </a:rPr>
              <a:t>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8º conclusión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/>
          <a:lstStyle/>
          <a:p>
            <a:pPr algn="ctr" eaLnBrk="1" hangingPunct="1">
              <a:buFont typeface="Calisto MT" pitchFamily="-1" charset="0"/>
              <a:buChar char="•"/>
              <a:defRPr/>
            </a:pPr>
            <a:r>
              <a:rPr lang="es-ES_tradnl" sz="3600" dirty="0"/>
              <a:t>El sufrimiento es verdaderamente sobrenatural (se arraiga en la redención) y a la vez humano (porque el hombre se encuentra con su propia humanidad)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n-US" sz="1200" dirty="0">
                <a:solidFill>
                  <a:schemeClr val="bg2"/>
                </a:solidFill>
                <a:latin typeface="Calisto MT" panose="02040603050505030304" pitchFamily="18" charset="0"/>
              </a:rPr>
              <a:t>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8º conclusión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</p:nvPr>
        </p:nvGraphicFramePr>
        <p:xfrm>
          <a:off x="779463" y="1828800"/>
          <a:ext cx="7583487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n-US" sz="1200" dirty="0">
                <a:solidFill>
                  <a:schemeClr val="bg2"/>
                </a:solidFill>
                <a:latin typeface="Calisto MT" panose="02040603050505030304" pitchFamily="18" charset="0"/>
              </a:rPr>
              <a:t>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1º 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5076" y="1828800"/>
            <a:ext cx="7583488" cy="4297363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>
            <a:lvl1pPr marL="282575" indent="-2825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Completo en mi carne lo que falta a los padecimientos de Cristo, para bien de su Cuerpo que es la Iglesia</a:t>
            </a:r>
          </a:p>
          <a:p>
            <a:pPr algn="ctr" eaLnBrk="1" hangingPunct="1">
              <a:buFont typeface="Calisto MT" panose="02040603050505030304" pitchFamily="18" charset="0"/>
              <a:buNone/>
            </a:pPr>
            <a:r>
              <a:rPr lang="es-ES_tradnl" alt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 (Col.1,24)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n-US" sz="1200" dirty="0">
                <a:solidFill>
                  <a:schemeClr val="bg2"/>
                </a:solidFill>
                <a:latin typeface="Calisto MT" panose="02040603050505030304" pitchFamily="18" charset="0"/>
              </a:rPr>
              <a:t>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463" y="63500"/>
            <a:ext cx="7583487" cy="1282700"/>
          </a:xfrm>
        </p:spPr>
        <p:txBody>
          <a:bodyPr/>
          <a:lstStyle/>
          <a:p>
            <a:pPr eaLnBrk="1" hangingPunct="1"/>
            <a:r>
              <a:rPr lang="es-ES_tradnl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1º INTRODUCCIÓN</a:t>
            </a: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sz="half" idx="1"/>
          </p:nvPr>
        </p:nvGraphicFramePr>
        <p:xfrm>
          <a:off x="779463" y="1828800"/>
          <a:ext cx="3566160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Marcador de contenido 7"/>
          <p:cNvGraphicFramePr>
            <a:graphicFrameLocks noGrp="1"/>
          </p:cNvGraphicFramePr>
          <p:nvPr>
            <p:ph sz="half" idx="2"/>
          </p:nvPr>
        </p:nvGraphicFramePr>
        <p:xfrm>
          <a:off x="4796791" y="1828800"/>
          <a:ext cx="3566160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n-US" sz="1200" dirty="0">
                <a:solidFill>
                  <a:schemeClr val="bg2"/>
                </a:solidFill>
                <a:latin typeface="Calisto MT" panose="02040603050505030304" pitchFamily="18" charset="0"/>
              </a:rPr>
              <a:t>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463" y="0"/>
            <a:ext cx="7583487" cy="1828800"/>
          </a:xfrm>
        </p:spPr>
        <p:txBody>
          <a:bodyPr/>
          <a:lstStyle/>
          <a:p>
            <a:pPr eaLnBrk="1" hangingPunct="1"/>
            <a:br>
              <a:rPr lang="es-ES_tradnl" altLang="en-US" sz="4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</a:br>
            <a:r>
              <a:rPr lang="es-ES_tradnl" altLang="en-US" sz="4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2º El mundo del sufrimiento humano</a:t>
            </a:r>
            <a:br>
              <a:rPr lang="es-ES_tradnl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</a:br>
            <a:endParaRPr lang="es-ES_tradnl" alt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>
            <a:lvl1pPr marL="282575" indent="-2825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Si se quiere penetrar en el mundo del sufrimiento se  debe ir más allá de la descripción</a:t>
            </a:r>
          </a:p>
          <a:p>
            <a:pPr eaLnBrk="1" hangingPunct="1"/>
            <a:r>
              <a:rPr lang="es-ES_tradnl" alt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Más amplio que el considerado en la medicina</a:t>
            </a:r>
          </a:p>
          <a:p>
            <a:pPr eaLnBrk="1" hangingPunct="1"/>
            <a:r>
              <a:rPr lang="es-ES_tradnl" alt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rPr>
              <a:t>El hombre sufre de diversos modos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sz="half" idx="2"/>
          </p:nvPr>
        </p:nvGraphicFramePr>
        <p:xfrm>
          <a:off x="4796791" y="1828800"/>
          <a:ext cx="3566160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n-US" sz="1200" dirty="0">
                <a:solidFill>
                  <a:schemeClr val="bg2"/>
                </a:solidFill>
                <a:latin typeface="Calisto MT" panose="02040603050505030304" pitchFamily="18" charset="0"/>
              </a:rPr>
              <a:t> </a:t>
            </a:r>
          </a:p>
        </p:txBody>
      </p:sp>
      <p:pic>
        <p:nvPicPr>
          <p:cNvPr id="24584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4635500"/>
            <a:ext cx="2193925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625" y="273050"/>
            <a:ext cx="3962400" cy="1690688"/>
          </a:xfrm>
        </p:spPr>
        <p:txBody>
          <a:bodyPr/>
          <a:lstStyle/>
          <a:p>
            <a:r>
              <a:rPr lang="es-ES_tradnl" altLang="en-US" sz="28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2º El mundo del sufrimiento humano</a:t>
            </a: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</p:nvPr>
        </p:nvGraphicFramePr>
        <p:xfrm>
          <a:off x="4866401" y="273050"/>
          <a:ext cx="3959352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a 14"/>
          <p:cNvGraphicFramePr/>
          <p:nvPr/>
        </p:nvGraphicFramePr>
        <p:xfrm>
          <a:off x="301752" y="1975104"/>
          <a:ext cx="3962400" cy="437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463" y="63500"/>
            <a:ext cx="7583487" cy="1282700"/>
          </a:xfrm>
        </p:spPr>
        <p:txBody>
          <a:bodyPr/>
          <a:lstStyle/>
          <a:p>
            <a:pPr eaLnBrk="1" hangingPunct="1"/>
            <a:r>
              <a:rPr lang="es-ES_tradnl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2º El mundo del sufrimiento humano</a:t>
            </a: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sz="half" idx="1"/>
          </p:nvPr>
        </p:nvGraphicFramePr>
        <p:xfrm>
          <a:off x="779463" y="1828800"/>
          <a:ext cx="3566160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Marcador de contenido 5"/>
          <p:cNvGraphicFramePr>
            <a:graphicFrameLocks noGrp="1"/>
          </p:cNvGraphicFramePr>
          <p:nvPr>
            <p:ph sz="half" idx="2"/>
          </p:nvPr>
        </p:nvGraphicFramePr>
        <p:xfrm>
          <a:off x="4796791" y="1828800"/>
          <a:ext cx="3566160" cy="4892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n-US" sz="1200" dirty="0">
                <a:solidFill>
                  <a:schemeClr val="bg2"/>
                </a:solidFill>
                <a:latin typeface="Calisto MT" panose="02040603050505030304" pitchFamily="18" charset="0"/>
              </a:rPr>
              <a:t>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463" y="63500"/>
            <a:ext cx="7583487" cy="1282700"/>
          </a:xfrm>
        </p:spPr>
        <p:txBody>
          <a:bodyPr/>
          <a:lstStyle/>
          <a:p>
            <a:pPr eaLnBrk="1" hangingPunct="1"/>
            <a:r>
              <a:rPr lang="es-ES_tradnl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2º El mundo del sufrimiento humano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sz="half" idx="1"/>
          </p:nvPr>
        </p:nvGraphicFramePr>
        <p:xfrm>
          <a:off x="779463" y="1828800"/>
          <a:ext cx="3566160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Marcador de contenido 6"/>
          <p:cNvGraphicFramePr>
            <a:graphicFrameLocks noGrp="1"/>
          </p:cNvGraphicFramePr>
          <p:nvPr>
            <p:ph sz="half" idx="2"/>
          </p:nvPr>
        </p:nvGraphicFramePr>
        <p:xfrm>
          <a:off x="4796791" y="1828800"/>
          <a:ext cx="3566160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n-US" sz="1200" dirty="0">
                <a:solidFill>
                  <a:schemeClr val="bg2"/>
                </a:solidFill>
                <a:latin typeface="Calisto MT" panose="02040603050505030304" pitchFamily="18" charset="0"/>
              </a:rPr>
              <a:t> </a:t>
            </a:r>
          </a:p>
        </p:txBody>
      </p:sp>
      <p:graphicFrame>
        <p:nvGraphicFramePr>
          <p:cNvPr id="8" name="Marcador de contenido 6"/>
          <p:cNvGraphicFramePr>
            <a:graphicFrameLocks noGrp="1"/>
          </p:cNvGraphicFramePr>
          <p:nvPr/>
        </p:nvGraphicFramePr>
        <p:xfrm>
          <a:off x="10513068" y="1862317"/>
          <a:ext cx="3566160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ransition spd="slow">
    <p:fade thruBlk="1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cedente">
  <a:themeElements>
    <a:clrScheme name="Precedente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e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Precedente.thmx</Template>
  <TotalTime>347</TotalTime>
  <Words>1907</Words>
  <Application>Microsoft Office PowerPoint</Application>
  <PresentationFormat>On-screen Show (4:3)</PresentationFormat>
  <Paragraphs>186</Paragraphs>
  <Slides>37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ＭＳ Ｐゴシック</vt:lpstr>
      <vt:lpstr>Perpetua Titling MT</vt:lpstr>
      <vt:lpstr>Calisto MT</vt:lpstr>
      <vt:lpstr>Calibri</vt:lpstr>
      <vt:lpstr>Precedente</vt:lpstr>
      <vt:lpstr>Resumen de Salvifici doloris</vt:lpstr>
      <vt:lpstr>Partes de la Carta</vt:lpstr>
      <vt:lpstr>1º INTRODUCCIÓN</vt:lpstr>
      <vt:lpstr>1º INTRODUCCIÓN</vt:lpstr>
      <vt:lpstr>1º INTRODUCCIÓN</vt:lpstr>
      <vt:lpstr> 2º El mundo del sufrimiento humano </vt:lpstr>
      <vt:lpstr>2º El mundo del sufrimiento humano</vt:lpstr>
      <vt:lpstr>2º El mundo del sufrimiento humano</vt:lpstr>
      <vt:lpstr>2º El mundo del sufrimiento humano</vt:lpstr>
      <vt:lpstr>3º A la búsqueda de una respuesta a la pregunta sobre el sentido del sufrimiento</vt:lpstr>
      <vt:lpstr>3º A la búsqueda de una respuesta a la pregunta sobre el sentido del sufrimiento</vt:lpstr>
      <vt:lpstr>3º A la búsqueda de  una respuesta a la  pregunta sobre el  sentido del sufrimiento</vt:lpstr>
      <vt:lpstr>4º Jesucristo, el sufrimiento vencido por el amor</vt:lpstr>
      <vt:lpstr>4  4º Jesucristo, el sufrimiento vencido por el amor</vt:lpstr>
      <vt:lpstr>4º Jesucristo, el sufrimiento vencido por el amor</vt:lpstr>
      <vt:lpstr>4º Jesucristo, el sufrimiento vencido por el amor</vt:lpstr>
      <vt:lpstr>4º Jesucristo, el sufrimiento vencido por el amor</vt:lpstr>
      <vt:lpstr>4º Jesucristo, el sufrimiento vencido por el amor</vt:lpstr>
      <vt:lpstr>5º Participes en los sufrimientos de Cristo</vt:lpstr>
      <vt:lpstr>5º Participes en los sufrimientos de Cristo</vt:lpstr>
      <vt:lpstr>5º Participes en los sufrimientos de Cristo</vt:lpstr>
      <vt:lpstr>5º Participes en los sufrimientos de Cristo</vt:lpstr>
      <vt:lpstr>5º Participes en los sufrimientos de Cristo</vt:lpstr>
      <vt:lpstr>6º El Evangelio del sufrimiento</vt:lpstr>
      <vt:lpstr>6º El Evangelio del sufrimiento</vt:lpstr>
      <vt:lpstr>6º El Evangelio del sufrimiento</vt:lpstr>
      <vt:lpstr>6º El Evangelio del sufrimiento</vt:lpstr>
      <vt:lpstr>6º El Evangelio del sufrimiento</vt:lpstr>
      <vt:lpstr>6º El Evangelio del sufrimiento</vt:lpstr>
      <vt:lpstr>7º El buen samaritano</vt:lpstr>
      <vt:lpstr>7º El buen samaritano</vt:lpstr>
      <vt:lpstr>7º El buen samaritano</vt:lpstr>
      <vt:lpstr>7º El buen samaritano</vt:lpstr>
      <vt:lpstr>7º El buen samaritano</vt:lpstr>
      <vt:lpstr>7º El buen samaritano</vt:lpstr>
      <vt:lpstr>8º conclusión</vt:lpstr>
      <vt:lpstr>8º conclusión</vt:lpstr>
    </vt:vector>
  </TitlesOfParts>
  <Company>IES La Bas;ilica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Resumen de Salvifici doloris</dc:title>
  <dc:creator>Pilar Sanchez Alvarez</dc:creator>
  <cp:lastModifiedBy>Marcelo Halún</cp:lastModifiedBy>
  <cp:revision>4</cp:revision>
  <dcterms:created xsi:type="dcterms:W3CDTF">2014-01-13T08:35:23Z</dcterms:created>
  <dcterms:modified xsi:type="dcterms:W3CDTF">2017-02-18T04:57:48Z</dcterms:modified>
</cp:coreProperties>
</file>