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303" r:id="rId3"/>
    <p:sldId id="305" r:id="rId4"/>
    <p:sldId id="258" r:id="rId5"/>
    <p:sldId id="259" r:id="rId6"/>
    <p:sldId id="260" r:id="rId7"/>
    <p:sldId id="261" r:id="rId8"/>
    <p:sldId id="262" r:id="rId9"/>
    <p:sldId id="263" r:id="rId10"/>
    <p:sldId id="264" r:id="rId11"/>
    <p:sldId id="265" r:id="rId12"/>
    <p:sldId id="266" r:id="rId13"/>
    <p:sldId id="267" r:id="rId14"/>
    <p:sldId id="269" r:id="rId15"/>
    <p:sldId id="270" r:id="rId16"/>
    <p:sldId id="271" r:id="rId17"/>
    <p:sldId id="268" r:id="rId18"/>
    <p:sldId id="272" r:id="rId19"/>
    <p:sldId id="273" r:id="rId20"/>
    <p:sldId id="274" r:id="rId21"/>
    <p:sldId id="315" r:id="rId22"/>
    <p:sldId id="306" r:id="rId23"/>
    <p:sldId id="280" r:id="rId24"/>
    <p:sldId id="281" r:id="rId25"/>
    <p:sldId id="282" r:id="rId26"/>
    <p:sldId id="283" r:id="rId27"/>
    <p:sldId id="284" r:id="rId28"/>
    <p:sldId id="285" r:id="rId29"/>
    <p:sldId id="286" r:id="rId30"/>
    <p:sldId id="287" r:id="rId31"/>
    <p:sldId id="316" r:id="rId32"/>
    <p:sldId id="307" r:id="rId33"/>
    <p:sldId id="288" r:id="rId34"/>
    <p:sldId id="289" r:id="rId35"/>
    <p:sldId id="290" r:id="rId36"/>
    <p:sldId id="291" r:id="rId37"/>
    <p:sldId id="317" r:id="rId38"/>
    <p:sldId id="308" r:id="rId39"/>
    <p:sldId id="292" r:id="rId40"/>
    <p:sldId id="293" r:id="rId41"/>
    <p:sldId id="294" r:id="rId42"/>
    <p:sldId id="295" r:id="rId43"/>
    <p:sldId id="296" r:id="rId44"/>
    <p:sldId id="318" r:id="rId45"/>
    <p:sldId id="309" r:id="rId46"/>
    <p:sldId id="297" r:id="rId47"/>
    <p:sldId id="298" r:id="rId48"/>
    <p:sldId id="299" r:id="rId49"/>
    <p:sldId id="300" r:id="rId50"/>
    <p:sldId id="301" r:id="rId51"/>
    <p:sldId id="319" r:id="rId5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721" autoAdjust="0"/>
    <p:restoredTop sz="94660"/>
  </p:normalViewPr>
  <p:slideViewPr>
    <p:cSldViewPr snapToGrid="0" snapToObjects="1">
      <p:cViewPr varScale="1">
        <p:scale>
          <a:sx n="70" d="100"/>
          <a:sy n="70" d="100"/>
        </p:scale>
        <p:origin x="1014"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_rels/data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image" Target="../media/image8.jpeg"/><Relationship Id="rId5" Type="http://schemas.openxmlformats.org/officeDocument/2006/relationships/image" Target="../media/image12.jpeg"/><Relationship Id="rId4" Type="http://schemas.openxmlformats.org/officeDocument/2006/relationships/image" Target="../media/image11.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image" Target="../media/image8.jpeg"/><Relationship Id="rId5" Type="http://schemas.openxmlformats.org/officeDocument/2006/relationships/image" Target="../media/image10.jpeg"/><Relationship Id="rId4" Type="http://schemas.openxmlformats.org/officeDocument/2006/relationships/image" Target="../media/image9.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478A238-959C-8047-ABB3-06CBE7A9A6D6}" type="doc">
      <dgm:prSet loTypeId="urn:microsoft.com/office/officeart/2008/layout/HexagonCluster" loCatId="" qsTypeId="urn:microsoft.com/office/officeart/2005/8/quickstyle/simple4" qsCatId="simple" csTypeId="urn:microsoft.com/office/officeart/2005/8/colors/accent1_2" csCatId="accent1" phldr="1"/>
      <dgm:spPr/>
      <dgm:t>
        <a:bodyPr/>
        <a:lstStyle/>
        <a:p>
          <a:endParaRPr lang="es-ES"/>
        </a:p>
      </dgm:t>
    </dgm:pt>
    <dgm:pt modelId="{3AF0A6E0-3B41-6346-993A-875A1D0A6AEB}">
      <dgm:prSet phldrT="[Texto]"/>
      <dgm:spPr/>
      <dgm:t>
        <a:bodyPr/>
        <a:lstStyle/>
        <a:p>
          <a:r>
            <a:rPr lang="es-ES" dirty="0"/>
            <a:t>ONTOLOGICA</a:t>
          </a:r>
        </a:p>
      </dgm:t>
    </dgm:pt>
    <dgm:pt modelId="{CD0BECC2-B425-3545-BC74-34850A745343}" type="parTrans" cxnId="{22F59893-3F1E-4644-AB22-783FE7D2738E}">
      <dgm:prSet/>
      <dgm:spPr/>
      <dgm:t>
        <a:bodyPr/>
        <a:lstStyle/>
        <a:p>
          <a:endParaRPr lang="es-ES"/>
        </a:p>
      </dgm:t>
    </dgm:pt>
    <dgm:pt modelId="{C4EB5DE3-190F-024C-AEF4-176546C92056}" type="sibTrans" cxnId="{22F59893-3F1E-4644-AB22-783FE7D2738E}">
      <dgm:prSet/>
      <dgm:spPr>
        <a:blipFill>
          <a:blip xmlns:r="http://schemas.openxmlformats.org/officeDocument/2006/relationships" r:embed="rId1" cstate="email">
            <a:extLst>
              <a:ext uri="{28A0092B-C50C-407E-A947-70E740481C1C}">
                <a14:useLocalDpi xmlns:a14="http://schemas.microsoft.com/office/drawing/2010/main" val="0"/>
              </a:ext>
            </a:extLst>
          </a:blip>
          <a:srcRect/>
          <a:stretch>
            <a:fillRect l="-33000" r="-33000"/>
          </a:stretch>
        </a:blipFill>
      </dgm:spPr>
      <dgm:t>
        <a:bodyPr/>
        <a:lstStyle/>
        <a:p>
          <a:endParaRPr lang="es-ES"/>
        </a:p>
      </dgm:t>
    </dgm:pt>
    <dgm:pt modelId="{F45EAAB1-5358-754E-83D7-281A59748F36}">
      <dgm:prSet phldrT="[Texto]"/>
      <dgm:spPr/>
      <dgm:t>
        <a:bodyPr/>
        <a:lstStyle/>
        <a:p>
          <a:r>
            <a:rPr lang="es-ES" dirty="0"/>
            <a:t>PSICO - EMOTIVA</a:t>
          </a:r>
        </a:p>
      </dgm:t>
    </dgm:pt>
    <dgm:pt modelId="{3CEAFF75-F246-374B-A1A4-92AB8D34975F}" type="parTrans" cxnId="{16734540-38F3-1D48-9AFE-1083E91A3A2B}">
      <dgm:prSet/>
      <dgm:spPr/>
      <dgm:t>
        <a:bodyPr/>
        <a:lstStyle/>
        <a:p>
          <a:endParaRPr lang="es-ES"/>
        </a:p>
      </dgm:t>
    </dgm:pt>
    <dgm:pt modelId="{76AC0F2E-37D2-0C43-9D50-7D77E10B7A99}" type="sibTrans" cxnId="{16734540-38F3-1D48-9AFE-1083E91A3A2B}">
      <dgm:prSet/>
      <dgm:spPr>
        <a:blipFill>
          <a:blip xmlns:r="http://schemas.openxmlformats.org/officeDocument/2006/relationships" r:embed="rId2" cstate="email">
            <a:extLst>
              <a:ext uri="{28A0092B-C50C-407E-A947-70E740481C1C}">
                <a14:useLocalDpi xmlns:a14="http://schemas.microsoft.com/office/drawing/2010/main" val="0"/>
              </a:ext>
            </a:extLst>
          </a:blip>
          <a:srcRect/>
          <a:stretch>
            <a:fillRect t="-38000" b="-38000"/>
          </a:stretch>
        </a:blipFill>
      </dgm:spPr>
      <dgm:t>
        <a:bodyPr/>
        <a:lstStyle/>
        <a:p>
          <a:endParaRPr lang="es-ES"/>
        </a:p>
      </dgm:t>
    </dgm:pt>
    <dgm:pt modelId="{FBAC1966-4E74-794A-91E3-50D47E06D888}">
      <dgm:prSet phldrT="[Texto]"/>
      <dgm:spPr/>
      <dgm:t>
        <a:bodyPr/>
        <a:lstStyle/>
        <a:p>
          <a:r>
            <a:rPr lang="es-ES" dirty="0"/>
            <a:t>RELACIONAL</a:t>
          </a:r>
        </a:p>
      </dgm:t>
    </dgm:pt>
    <dgm:pt modelId="{907E7230-1E02-F147-9DB6-493EE699BB0D}" type="parTrans" cxnId="{32280B14-D178-9F4E-8455-EB1143567B96}">
      <dgm:prSet/>
      <dgm:spPr/>
      <dgm:t>
        <a:bodyPr/>
        <a:lstStyle/>
        <a:p>
          <a:endParaRPr lang="es-ES"/>
        </a:p>
      </dgm:t>
    </dgm:pt>
    <dgm:pt modelId="{1E3B0020-3C15-B84C-ABE9-B9F0A2C084D0}" type="sibTrans" cxnId="{32280B14-D178-9F4E-8455-EB1143567B96}">
      <dgm:prSet/>
      <dgm:spPr>
        <a:blipFill>
          <a:blip xmlns:r="http://schemas.openxmlformats.org/officeDocument/2006/relationships" r:embed="rId3" cstate="email">
            <a:extLst>
              <a:ext uri="{28A0092B-C50C-407E-A947-70E740481C1C}">
                <a14:useLocalDpi xmlns:a14="http://schemas.microsoft.com/office/drawing/2010/main" val="0"/>
              </a:ext>
            </a:extLst>
          </a:blip>
          <a:srcRect/>
          <a:stretch>
            <a:fillRect l="-7000" r="-7000"/>
          </a:stretch>
        </a:blipFill>
      </dgm:spPr>
      <dgm:t>
        <a:bodyPr/>
        <a:lstStyle/>
        <a:p>
          <a:endParaRPr lang="es-ES"/>
        </a:p>
      </dgm:t>
    </dgm:pt>
    <dgm:pt modelId="{172E544F-EFD7-E943-9718-E724E6FD6419}">
      <dgm:prSet/>
      <dgm:spPr/>
      <dgm:t>
        <a:bodyPr/>
        <a:lstStyle/>
        <a:p>
          <a:r>
            <a:rPr lang="es-ES" dirty="0"/>
            <a:t>ESPIRITUAL</a:t>
          </a:r>
        </a:p>
      </dgm:t>
    </dgm:pt>
    <dgm:pt modelId="{905780A4-B57A-BF40-9EB2-763FA88CB2EE}" type="parTrans" cxnId="{1F9D9D20-9849-1244-A24A-6A1B00639D63}">
      <dgm:prSet/>
      <dgm:spPr/>
      <dgm:t>
        <a:bodyPr/>
        <a:lstStyle/>
        <a:p>
          <a:endParaRPr lang="es-ES"/>
        </a:p>
      </dgm:t>
    </dgm:pt>
    <dgm:pt modelId="{1BC93AC1-F8C2-7A40-A6F0-3FBA971981DF}" type="sibTrans" cxnId="{1F9D9D20-9849-1244-A24A-6A1B00639D63}">
      <dgm:prSet/>
      <dgm:spPr>
        <a:blipFill>
          <a:blip xmlns:r="http://schemas.openxmlformats.org/officeDocument/2006/relationships" r:embed="rId4" cstate="email">
            <a:extLst>
              <a:ext uri="{28A0092B-C50C-407E-A947-70E740481C1C}">
                <a14:useLocalDpi xmlns:a14="http://schemas.microsoft.com/office/drawing/2010/main" val="0"/>
              </a:ext>
            </a:extLst>
          </a:blip>
          <a:srcRect/>
          <a:stretch>
            <a:fillRect l="-7000" r="-7000"/>
          </a:stretch>
        </a:blipFill>
      </dgm:spPr>
      <dgm:t>
        <a:bodyPr/>
        <a:lstStyle/>
        <a:p>
          <a:endParaRPr lang="es-ES"/>
        </a:p>
      </dgm:t>
    </dgm:pt>
    <dgm:pt modelId="{643F7547-A4FD-C046-BC9F-C6D82BB94505}">
      <dgm:prSet/>
      <dgm:spPr/>
      <dgm:t>
        <a:bodyPr/>
        <a:lstStyle/>
        <a:p>
          <a:r>
            <a:rPr lang="es-ES" dirty="0"/>
            <a:t>MORAL</a:t>
          </a:r>
        </a:p>
      </dgm:t>
    </dgm:pt>
    <dgm:pt modelId="{A586D4EC-71C4-334E-96E9-B2CF66614B0D}" type="parTrans" cxnId="{DC2F5E30-81BD-664E-9AB8-C50E6C792CEB}">
      <dgm:prSet/>
      <dgm:spPr/>
      <dgm:t>
        <a:bodyPr/>
        <a:lstStyle/>
        <a:p>
          <a:endParaRPr lang="es-ES"/>
        </a:p>
      </dgm:t>
    </dgm:pt>
    <dgm:pt modelId="{EA320B0C-9E6C-2E49-9053-792E3A8A088F}" type="sibTrans" cxnId="{DC2F5E30-81BD-664E-9AB8-C50E6C792CEB}">
      <dgm:prSet/>
      <dgm:spPr>
        <a:blipFill>
          <a:blip xmlns:r="http://schemas.openxmlformats.org/officeDocument/2006/relationships" r:embed="rId5" cstate="email">
            <a:extLst>
              <a:ext uri="{28A0092B-C50C-407E-A947-70E740481C1C}">
                <a14:useLocalDpi xmlns:a14="http://schemas.microsoft.com/office/drawing/2010/main" val="0"/>
              </a:ext>
            </a:extLst>
          </a:blip>
          <a:srcRect/>
          <a:stretch>
            <a:fillRect t="-26000" b="-26000"/>
          </a:stretch>
        </a:blipFill>
      </dgm:spPr>
      <dgm:t>
        <a:bodyPr/>
        <a:lstStyle/>
        <a:p>
          <a:endParaRPr lang="es-ES"/>
        </a:p>
      </dgm:t>
    </dgm:pt>
    <dgm:pt modelId="{696D2058-B933-8F41-91F9-73FBAF8B168D}" type="pres">
      <dgm:prSet presAssocID="{7478A238-959C-8047-ABB3-06CBE7A9A6D6}" presName="Name0" presStyleCnt="0">
        <dgm:presLayoutVars>
          <dgm:chMax val="21"/>
          <dgm:chPref val="21"/>
        </dgm:presLayoutVars>
      </dgm:prSet>
      <dgm:spPr/>
    </dgm:pt>
    <dgm:pt modelId="{2D778A1E-1CB3-8A4E-BA7C-8AA11225148F}" type="pres">
      <dgm:prSet presAssocID="{3AF0A6E0-3B41-6346-993A-875A1D0A6AEB}" presName="text1" presStyleCnt="0"/>
      <dgm:spPr/>
    </dgm:pt>
    <dgm:pt modelId="{864A066F-F9DB-0440-AE52-EB07E82AE7B5}" type="pres">
      <dgm:prSet presAssocID="{3AF0A6E0-3B41-6346-993A-875A1D0A6AEB}" presName="textRepeatNode" presStyleLbl="alignNode1" presStyleIdx="0" presStyleCnt="5">
        <dgm:presLayoutVars>
          <dgm:chMax val="0"/>
          <dgm:chPref val="0"/>
          <dgm:bulletEnabled val="1"/>
        </dgm:presLayoutVars>
      </dgm:prSet>
      <dgm:spPr/>
    </dgm:pt>
    <dgm:pt modelId="{EE1E828A-0A18-D94C-A6C0-6446906AAFA1}" type="pres">
      <dgm:prSet presAssocID="{3AF0A6E0-3B41-6346-993A-875A1D0A6AEB}" presName="textaccent1" presStyleCnt="0"/>
      <dgm:spPr/>
    </dgm:pt>
    <dgm:pt modelId="{47FA74BD-C0D2-7F4E-9773-72A5D28CB2F7}" type="pres">
      <dgm:prSet presAssocID="{3AF0A6E0-3B41-6346-993A-875A1D0A6AEB}" presName="accentRepeatNode" presStyleLbl="solidAlignAcc1" presStyleIdx="0" presStyleCnt="10"/>
      <dgm:spPr/>
    </dgm:pt>
    <dgm:pt modelId="{59C4E15B-4E02-E642-9956-62492F073FD2}" type="pres">
      <dgm:prSet presAssocID="{C4EB5DE3-190F-024C-AEF4-176546C92056}" presName="image1" presStyleCnt="0"/>
      <dgm:spPr/>
    </dgm:pt>
    <dgm:pt modelId="{46C59948-8644-074C-BC1D-A3A7A44618D6}" type="pres">
      <dgm:prSet presAssocID="{C4EB5DE3-190F-024C-AEF4-176546C92056}" presName="imageRepeatNode" presStyleLbl="alignAcc1" presStyleIdx="0" presStyleCnt="5"/>
      <dgm:spPr/>
    </dgm:pt>
    <dgm:pt modelId="{EDB234FC-DB00-D345-9CC5-421B01725639}" type="pres">
      <dgm:prSet presAssocID="{C4EB5DE3-190F-024C-AEF4-176546C92056}" presName="imageaccent1" presStyleCnt="0"/>
      <dgm:spPr/>
    </dgm:pt>
    <dgm:pt modelId="{97E2FE25-995A-5540-86FC-5E0B9EAAD9BB}" type="pres">
      <dgm:prSet presAssocID="{C4EB5DE3-190F-024C-AEF4-176546C92056}" presName="accentRepeatNode" presStyleLbl="solidAlignAcc1" presStyleIdx="1" presStyleCnt="10"/>
      <dgm:spPr/>
    </dgm:pt>
    <dgm:pt modelId="{860DE067-8D5C-D544-A3D2-8BF8B280575E}" type="pres">
      <dgm:prSet presAssocID="{172E544F-EFD7-E943-9718-E724E6FD6419}" presName="text2" presStyleCnt="0"/>
      <dgm:spPr/>
    </dgm:pt>
    <dgm:pt modelId="{609D7BCD-0F04-7B45-ADE0-D185BC626442}" type="pres">
      <dgm:prSet presAssocID="{172E544F-EFD7-E943-9718-E724E6FD6419}" presName="textRepeatNode" presStyleLbl="alignNode1" presStyleIdx="1" presStyleCnt="5">
        <dgm:presLayoutVars>
          <dgm:chMax val="0"/>
          <dgm:chPref val="0"/>
          <dgm:bulletEnabled val="1"/>
        </dgm:presLayoutVars>
      </dgm:prSet>
      <dgm:spPr/>
    </dgm:pt>
    <dgm:pt modelId="{9BA9F3C7-655A-9240-97E2-E262CBC95A49}" type="pres">
      <dgm:prSet presAssocID="{172E544F-EFD7-E943-9718-E724E6FD6419}" presName="textaccent2" presStyleCnt="0"/>
      <dgm:spPr/>
    </dgm:pt>
    <dgm:pt modelId="{8B363AAB-96DE-1043-9A82-B3256AF93E08}" type="pres">
      <dgm:prSet presAssocID="{172E544F-EFD7-E943-9718-E724E6FD6419}" presName="accentRepeatNode" presStyleLbl="solidAlignAcc1" presStyleIdx="2" presStyleCnt="10"/>
      <dgm:spPr/>
    </dgm:pt>
    <dgm:pt modelId="{7AB8CDE3-D950-034D-BD01-5B74DCA381CC}" type="pres">
      <dgm:prSet presAssocID="{1BC93AC1-F8C2-7A40-A6F0-3FBA971981DF}" presName="image2" presStyleCnt="0"/>
      <dgm:spPr/>
    </dgm:pt>
    <dgm:pt modelId="{B3EBC3F3-9F4F-8249-9810-BFAF8C214C01}" type="pres">
      <dgm:prSet presAssocID="{1BC93AC1-F8C2-7A40-A6F0-3FBA971981DF}" presName="imageRepeatNode" presStyleLbl="alignAcc1" presStyleIdx="1" presStyleCnt="5"/>
      <dgm:spPr/>
    </dgm:pt>
    <dgm:pt modelId="{30CAEC94-C697-694D-A2DE-351F182A363A}" type="pres">
      <dgm:prSet presAssocID="{1BC93AC1-F8C2-7A40-A6F0-3FBA971981DF}" presName="imageaccent2" presStyleCnt="0"/>
      <dgm:spPr/>
    </dgm:pt>
    <dgm:pt modelId="{13A278A9-6ECB-4A48-B4F7-25C234554BCB}" type="pres">
      <dgm:prSet presAssocID="{1BC93AC1-F8C2-7A40-A6F0-3FBA971981DF}" presName="accentRepeatNode" presStyleLbl="solidAlignAcc1" presStyleIdx="3" presStyleCnt="10"/>
      <dgm:spPr/>
    </dgm:pt>
    <dgm:pt modelId="{98363B8D-5E16-844D-B238-B7B9C32929AA}" type="pres">
      <dgm:prSet presAssocID="{643F7547-A4FD-C046-BC9F-C6D82BB94505}" presName="text3" presStyleCnt="0"/>
      <dgm:spPr/>
    </dgm:pt>
    <dgm:pt modelId="{D460DABA-C8D6-6042-8EE4-FEEBC3D781D1}" type="pres">
      <dgm:prSet presAssocID="{643F7547-A4FD-C046-BC9F-C6D82BB94505}" presName="textRepeatNode" presStyleLbl="alignNode1" presStyleIdx="2" presStyleCnt="5">
        <dgm:presLayoutVars>
          <dgm:chMax val="0"/>
          <dgm:chPref val="0"/>
          <dgm:bulletEnabled val="1"/>
        </dgm:presLayoutVars>
      </dgm:prSet>
      <dgm:spPr/>
    </dgm:pt>
    <dgm:pt modelId="{0F752374-FB44-294A-BC93-131CD2BB1F3A}" type="pres">
      <dgm:prSet presAssocID="{643F7547-A4FD-C046-BC9F-C6D82BB94505}" presName="textaccent3" presStyleCnt="0"/>
      <dgm:spPr/>
    </dgm:pt>
    <dgm:pt modelId="{26B48BBF-3BA8-8244-81E3-B977F7E7EA24}" type="pres">
      <dgm:prSet presAssocID="{643F7547-A4FD-C046-BC9F-C6D82BB94505}" presName="accentRepeatNode" presStyleLbl="solidAlignAcc1" presStyleIdx="4" presStyleCnt="10"/>
      <dgm:spPr/>
    </dgm:pt>
    <dgm:pt modelId="{09EA2281-41C2-444E-A8FD-DCACDA7E317D}" type="pres">
      <dgm:prSet presAssocID="{EA320B0C-9E6C-2E49-9053-792E3A8A088F}" presName="image3" presStyleCnt="0"/>
      <dgm:spPr/>
    </dgm:pt>
    <dgm:pt modelId="{72ADDFA5-799D-B048-BA95-F2839DA67274}" type="pres">
      <dgm:prSet presAssocID="{EA320B0C-9E6C-2E49-9053-792E3A8A088F}" presName="imageRepeatNode" presStyleLbl="alignAcc1" presStyleIdx="2" presStyleCnt="5"/>
      <dgm:spPr/>
    </dgm:pt>
    <dgm:pt modelId="{00F41909-DFE1-1342-BDF2-E5DF201A4B11}" type="pres">
      <dgm:prSet presAssocID="{EA320B0C-9E6C-2E49-9053-792E3A8A088F}" presName="imageaccent3" presStyleCnt="0"/>
      <dgm:spPr/>
    </dgm:pt>
    <dgm:pt modelId="{2DD55375-A6F6-8441-A4A1-37287CF81AFB}" type="pres">
      <dgm:prSet presAssocID="{EA320B0C-9E6C-2E49-9053-792E3A8A088F}" presName="accentRepeatNode" presStyleLbl="solidAlignAcc1" presStyleIdx="5" presStyleCnt="10"/>
      <dgm:spPr/>
    </dgm:pt>
    <dgm:pt modelId="{C47ACF9F-520A-A948-B63F-5502E7D75D73}" type="pres">
      <dgm:prSet presAssocID="{F45EAAB1-5358-754E-83D7-281A59748F36}" presName="text4" presStyleCnt="0"/>
      <dgm:spPr/>
    </dgm:pt>
    <dgm:pt modelId="{E7B9F6C1-07AC-7848-A332-5B9DE8167B50}" type="pres">
      <dgm:prSet presAssocID="{F45EAAB1-5358-754E-83D7-281A59748F36}" presName="textRepeatNode" presStyleLbl="alignNode1" presStyleIdx="3" presStyleCnt="5">
        <dgm:presLayoutVars>
          <dgm:chMax val="0"/>
          <dgm:chPref val="0"/>
          <dgm:bulletEnabled val="1"/>
        </dgm:presLayoutVars>
      </dgm:prSet>
      <dgm:spPr/>
    </dgm:pt>
    <dgm:pt modelId="{DF488D07-3B8E-B745-953A-65FE4431CA94}" type="pres">
      <dgm:prSet presAssocID="{F45EAAB1-5358-754E-83D7-281A59748F36}" presName="textaccent4" presStyleCnt="0"/>
      <dgm:spPr/>
    </dgm:pt>
    <dgm:pt modelId="{124281C7-E4C2-4743-894C-0B33B6D5B65E}" type="pres">
      <dgm:prSet presAssocID="{F45EAAB1-5358-754E-83D7-281A59748F36}" presName="accentRepeatNode" presStyleLbl="solidAlignAcc1" presStyleIdx="6" presStyleCnt="10"/>
      <dgm:spPr/>
    </dgm:pt>
    <dgm:pt modelId="{252B8D86-8D97-1E4E-BD1E-68A5804D7643}" type="pres">
      <dgm:prSet presAssocID="{76AC0F2E-37D2-0C43-9D50-7D77E10B7A99}" presName="image4" presStyleCnt="0"/>
      <dgm:spPr/>
    </dgm:pt>
    <dgm:pt modelId="{C4C54AD8-28EA-724D-9E20-02A6C8417FD3}" type="pres">
      <dgm:prSet presAssocID="{76AC0F2E-37D2-0C43-9D50-7D77E10B7A99}" presName="imageRepeatNode" presStyleLbl="alignAcc1" presStyleIdx="3" presStyleCnt="5"/>
      <dgm:spPr/>
    </dgm:pt>
    <dgm:pt modelId="{54FAA6D8-87BE-8C4D-9D95-5EB59EBD40D0}" type="pres">
      <dgm:prSet presAssocID="{76AC0F2E-37D2-0C43-9D50-7D77E10B7A99}" presName="imageaccent4" presStyleCnt="0"/>
      <dgm:spPr/>
    </dgm:pt>
    <dgm:pt modelId="{C18261F7-F738-494A-86F8-971FA7F40A0B}" type="pres">
      <dgm:prSet presAssocID="{76AC0F2E-37D2-0C43-9D50-7D77E10B7A99}" presName="accentRepeatNode" presStyleLbl="solidAlignAcc1" presStyleIdx="7" presStyleCnt="10"/>
      <dgm:spPr/>
    </dgm:pt>
    <dgm:pt modelId="{44E8D55E-85A4-3043-9DA7-207CD9CCEC52}" type="pres">
      <dgm:prSet presAssocID="{FBAC1966-4E74-794A-91E3-50D47E06D888}" presName="text5" presStyleCnt="0"/>
      <dgm:spPr/>
    </dgm:pt>
    <dgm:pt modelId="{47DCEA4F-47F6-D64C-93B1-817FBC704E93}" type="pres">
      <dgm:prSet presAssocID="{FBAC1966-4E74-794A-91E3-50D47E06D888}" presName="textRepeatNode" presStyleLbl="alignNode1" presStyleIdx="4" presStyleCnt="5">
        <dgm:presLayoutVars>
          <dgm:chMax val="0"/>
          <dgm:chPref val="0"/>
          <dgm:bulletEnabled val="1"/>
        </dgm:presLayoutVars>
      </dgm:prSet>
      <dgm:spPr/>
    </dgm:pt>
    <dgm:pt modelId="{1988F9EA-54D5-6F49-87D6-D0DD86EC72EC}" type="pres">
      <dgm:prSet presAssocID="{FBAC1966-4E74-794A-91E3-50D47E06D888}" presName="textaccent5" presStyleCnt="0"/>
      <dgm:spPr/>
    </dgm:pt>
    <dgm:pt modelId="{76CF25F8-1AD6-1648-9C04-73A794A0F582}" type="pres">
      <dgm:prSet presAssocID="{FBAC1966-4E74-794A-91E3-50D47E06D888}" presName="accentRepeatNode" presStyleLbl="solidAlignAcc1" presStyleIdx="8" presStyleCnt="10"/>
      <dgm:spPr/>
    </dgm:pt>
    <dgm:pt modelId="{78BD835F-CF5F-9C4F-8149-2FA0CC5C5048}" type="pres">
      <dgm:prSet presAssocID="{1E3B0020-3C15-B84C-ABE9-B9F0A2C084D0}" presName="image5" presStyleCnt="0"/>
      <dgm:spPr/>
    </dgm:pt>
    <dgm:pt modelId="{9C6D0F21-4827-D840-94E5-999D4D7B905C}" type="pres">
      <dgm:prSet presAssocID="{1E3B0020-3C15-B84C-ABE9-B9F0A2C084D0}" presName="imageRepeatNode" presStyleLbl="alignAcc1" presStyleIdx="4" presStyleCnt="5"/>
      <dgm:spPr/>
    </dgm:pt>
    <dgm:pt modelId="{4300069B-CA03-6847-8DEF-0BACF84CD8BD}" type="pres">
      <dgm:prSet presAssocID="{1E3B0020-3C15-B84C-ABE9-B9F0A2C084D0}" presName="imageaccent5" presStyleCnt="0"/>
      <dgm:spPr/>
    </dgm:pt>
    <dgm:pt modelId="{068E2293-AF67-D946-8D45-944697EB4EC3}" type="pres">
      <dgm:prSet presAssocID="{1E3B0020-3C15-B84C-ABE9-B9F0A2C084D0}" presName="accentRepeatNode" presStyleLbl="solidAlignAcc1" presStyleIdx="9" presStyleCnt="10"/>
      <dgm:spPr/>
    </dgm:pt>
  </dgm:ptLst>
  <dgm:cxnLst>
    <dgm:cxn modelId="{0D8748E2-9D80-B64E-8461-36AD3DA3ED5C}" type="presOf" srcId="{C4EB5DE3-190F-024C-AEF4-176546C92056}" destId="{46C59948-8644-074C-BC1D-A3A7A44618D6}" srcOrd="0" destOrd="0" presId="urn:microsoft.com/office/officeart/2008/layout/HexagonCluster"/>
    <dgm:cxn modelId="{22F59893-3F1E-4644-AB22-783FE7D2738E}" srcId="{7478A238-959C-8047-ABB3-06CBE7A9A6D6}" destId="{3AF0A6E0-3B41-6346-993A-875A1D0A6AEB}" srcOrd="0" destOrd="0" parTransId="{CD0BECC2-B425-3545-BC74-34850A745343}" sibTransId="{C4EB5DE3-190F-024C-AEF4-176546C92056}"/>
    <dgm:cxn modelId="{DC2F5E30-81BD-664E-9AB8-C50E6C792CEB}" srcId="{7478A238-959C-8047-ABB3-06CBE7A9A6D6}" destId="{643F7547-A4FD-C046-BC9F-C6D82BB94505}" srcOrd="2" destOrd="0" parTransId="{A586D4EC-71C4-334E-96E9-B2CF66614B0D}" sibTransId="{EA320B0C-9E6C-2E49-9053-792E3A8A088F}"/>
    <dgm:cxn modelId="{41499D97-73D9-3545-8F33-6FE7A3679B85}" type="presOf" srcId="{643F7547-A4FD-C046-BC9F-C6D82BB94505}" destId="{D460DABA-C8D6-6042-8EE4-FEEBC3D781D1}" srcOrd="0" destOrd="0" presId="urn:microsoft.com/office/officeart/2008/layout/HexagonCluster"/>
    <dgm:cxn modelId="{32280B14-D178-9F4E-8455-EB1143567B96}" srcId="{7478A238-959C-8047-ABB3-06CBE7A9A6D6}" destId="{FBAC1966-4E74-794A-91E3-50D47E06D888}" srcOrd="4" destOrd="0" parTransId="{907E7230-1E02-F147-9DB6-493EE699BB0D}" sibTransId="{1E3B0020-3C15-B84C-ABE9-B9F0A2C084D0}"/>
    <dgm:cxn modelId="{F1E1E449-647F-6641-9E93-96C3B8A6B362}" type="presOf" srcId="{EA320B0C-9E6C-2E49-9053-792E3A8A088F}" destId="{72ADDFA5-799D-B048-BA95-F2839DA67274}" srcOrd="0" destOrd="0" presId="urn:microsoft.com/office/officeart/2008/layout/HexagonCluster"/>
    <dgm:cxn modelId="{1F9D9D20-9849-1244-A24A-6A1B00639D63}" srcId="{7478A238-959C-8047-ABB3-06CBE7A9A6D6}" destId="{172E544F-EFD7-E943-9718-E724E6FD6419}" srcOrd="1" destOrd="0" parTransId="{905780A4-B57A-BF40-9EB2-763FA88CB2EE}" sibTransId="{1BC93AC1-F8C2-7A40-A6F0-3FBA971981DF}"/>
    <dgm:cxn modelId="{16734540-38F3-1D48-9AFE-1083E91A3A2B}" srcId="{7478A238-959C-8047-ABB3-06CBE7A9A6D6}" destId="{F45EAAB1-5358-754E-83D7-281A59748F36}" srcOrd="3" destOrd="0" parTransId="{3CEAFF75-F246-374B-A1A4-92AB8D34975F}" sibTransId="{76AC0F2E-37D2-0C43-9D50-7D77E10B7A99}"/>
    <dgm:cxn modelId="{0F722D5A-6F40-FB4D-859B-B19D104A739E}" type="presOf" srcId="{F45EAAB1-5358-754E-83D7-281A59748F36}" destId="{E7B9F6C1-07AC-7848-A332-5B9DE8167B50}" srcOrd="0" destOrd="0" presId="urn:microsoft.com/office/officeart/2008/layout/HexagonCluster"/>
    <dgm:cxn modelId="{1D8E8C56-A704-EF49-A780-FE9235FBCF4A}" type="presOf" srcId="{FBAC1966-4E74-794A-91E3-50D47E06D888}" destId="{47DCEA4F-47F6-D64C-93B1-817FBC704E93}" srcOrd="0" destOrd="0" presId="urn:microsoft.com/office/officeart/2008/layout/HexagonCluster"/>
    <dgm:cxn modelId="{B7450F5A-E91F-1847-AFB9-C504B00C196F}" type="presOf" srcId="{3AF0A6E0-3B41-6346-993A-875A1D0A6AEB}" destId="{864A066F-F9DB-0440-AE52-EB07E82AE7B5}" srcOrd="0" destOrd="0" presId="urn:microsoft.com/office/officeart/2008/layout/HexagonCluster"/>
    <dgm:cxn modelId="{A8470717-062E-2F44-8E66-3F6D3713B3AC}" type="presOf" srcId="{7478A238-959C-8047-ABB3-06CBE7A9A6D6}" destId="{696D2058-B933-8F41-91F9-73FBAF8B168D}" srcOrd="0" destOrd="0" presId="urn:microsoft.com/office/officeart/2008/layout/HexagonCluster"/>
    <dgm:cxn modelId="{47167C81-4A4B-3747-8D69-9106F5E606B3}" type="presOf" srcId="{76AC0F2E-37D2-0C43-9D50-7D77E10B7A99}" destId="{C4C54AD8-28EA-724D-9E20-02A6C8417FD3}" srcOrd="0" destOrd="0" presId="urn:microsoft.com/office/officeart/2008/layout/HexagonCluster"/>
    <dgm:cxn modelId="{2FA32553-C691-CD4C-B5AB-AB4020D7A72E}" type="presOf" srcId="{1BC93AC1-F8C2-7A40-A6F0-3FBA971981DF}" destId="{B3EBC3F3-9F4F-8249-9810-BFAF8C214C01}" srcOrd="0" destOrd="0" presId="urn:microsoft.com/office/officeart/2008/layout/HexagonCluster"/>
    <dgm:cxn modelId="{C9BE88ED-8F2D-4045-9E79-9474708FD075}" type="presOf" srcId="{172E544F-EFD7-E943-9718-E724E6FD6419}" destId="{609D7BCD-0F04-7B45-ADE0-D185BC626442}" srcOrd="0" destOrd="0" presId="urn:microsoft.com/office/officeart/2008/layout/HexagonCluster"/>
    <dgm:cxn modelId="{FB0C7833-ADE0-A44B-90E1-82AA427E6795}" type="presOf" srcId="{1E3B0020-3C15-B84C-ABE9-B9F0A2C084D0}" destId="{9C6D0F21-4827-D840-94E5-999D4D7B905C}" srcOrd="0" destOrd="0" presId="urn:microsoft.com/office/officeart/2008/layout/HexagonCluster"/>
    <dgm:cxn modelId="{EEFB78E9-8C6B-174A-919A-990C9578F7EA}" type="presParOf" srcId="{696D2058-B933-8F41-91F9-73FBAF8B168D}" destId="{2D778A1E-1CB3-8A4E-BA7C-8AA11225148F}" srcOrd="0" destOrd="0" presId="urn:microsoft.com/office/officeart/2008/layout/HexagonCluster"/>
    <dgm:cxn modelId="{644CAA4E-23C0-BE46-8F16-E72F388A2F3A}" type="presParOf" srcId="{2D778A1E-1CB3-8A4E-BA7C-8AA11225148F}" destId="{864A066F-F9DB-0440-AE52-EB07E82AE7B5}" srcOrd="0" destOrd="0" presId="urn:microsoft.com/office/officeart/2008/layout/HexagonCluster"/>
    <dgm:cxn modelId="{6D183783-194B-9D41-AA54-70367AB8C1DD}" type="presParOf" srcId="{696D2058-B933-8F41-91F9-73FBAF8B168D}" destId="{EE1E828A-0A18-D94C-A6C0-6446906AAFA1}" srcOrd="1" destOrd="0" presId="urn:microsoft.com/office/officeart/2008/layout/HexagonCluster"/>
    <dgm:cxn modelId="{AA02083D-83F4-934E-8732-8E404D796CD2}" type="presParOf" srcId="{EE1E828A-0A18-D94C-A6C0-6446906AAFA1}" destId="{47FA74BD-C0D2-7F4E-9773-72A5D28CB2F7}" srcOrd="0" destOrd="0" presId="urn:microsoft.com/office/officeart/2008/layout/HexagonCluster"/>
    <dgm:cxn modelId="{0D351316-03FC-1145-A0BD-870B060CD76F}" type="presParOf" srcId="{696D2058-B933-8F41-91F9-73FBAF8B168D}" destId="{59C4E15B-4E02-E642-9956-62492F073FD2}" srcOrd="2" destOrd="0" presId="urn:microsoft.com/office/officeart/2008/layout/HexagonCluster"/>
    <dgm:cxn modelId="{1E8374AA-6BA0-C84D-B57F-A98C96146C06}" type="presParOf" srcId="{59C4E15B-4E02-E642-9956-62492F073FD2}" destId="{46C59948-8644-074C-BC1D-A3A7A44618D6}" srcOrd="0" destOrd="0" presId="urn:microsoft.com/office/officeart/2008/layout/HexagonCluster"/>
    <dgm:cxn modelId="{F627D637-157E-2F45-B8EF-8A9095E3968B}" type="presParOf" srcId="{696D2058-B933-8F41-91F9-73FBAF8B168D}" destId="{EDB234FC-DB00-D345-9CC5-421B01725639}" srcOrd="3" destOrd="0" presId="urn:microsoft.com/office/officeart/2008/layout/HexagonCluster"/>
    <dgm:cxn modelId="{BDB28BCA-1147-714A-88C3-33ACC9A506A7}" type="presParOf" srcId="{EDB234FC-DB00-D345-9CC5-421B01725639}" destId="{97E2FE25-995A-5540-86FC-5E0B9EAAD9BB}" srcOrd="0" destOrd="0" presId="urn:microsoft.com/office/officeart/2008/layout/HexagonCluster"/>
    <dgm:cxn modelId="{8D0AB10C-1C11-3245-A04E-6BB6BFAD0532}" type="presParOf" srcId="{696D2058-B933-8F41-91F9-73FBAF8B168D}" destId="{860DE067-8D5C-D544-A3D2-8BF8B280575E}" srcOrd="4" destOrd="0" presId="urn:microsoft.com/office/officeart/2008/layout/HexagonCluster"/>
    <dgm:cxn modelId="{DCEC8DBA-8962-8846-88B5-1135AE61C711}" type="presParOf" srcId="{860DE067-8D5C-D544-A3D2-8BF8B280575E}" destId="{609D7BCD-0F04-7B45-ADE0-D185BC626442}" srcOrd="0" destOrd="0" presId="urn:microsoft.com/office/officeart/2008/layout/HexagonCluster"/>
    <dgm:cxn modelId="{3E9E6C6E-FFE7-0B4D-AF38-6E73B5F70D79}" type="presParOf" srcId="{696D2058-B933-8F41-91F9-73FBAF8B168D}" destId="{9BA9F3C7-655A-9240-97E2-E262CBC95A49}" srcOrd="5" destOrd="0" presId="urn:microsoft.com/office/officeart/2008/layout/HexagonCluster"/>
    <dgm:cxn modelId="{6F60198E-9484-CC48-9120-A89097809BF9}" type="presParOf" srcId="{9BA9F3C7-655A-9240-97E2-E262CBC95A49}" destId="{8B363AAB-96DE-1043-9A82-B3256AF93E08}" srcOrd="0" destOrd="0" presId="urn:microsoft.com/office/officeart/2008/layout/HexagonCluster"/>
    <dgm:cxn modelId="{903F38D9-8E70-0442-A098-698C1D6C6F97}" type="presParOf" srcId="{696D2058-B933-8F41-91F9-73FBAF8B168D}" destId="{7AB8CDE3-D950-034D-BD01-5B74DCA381CC}" srcOrd="6" destOrd="0" presId="urn:microsoft.com/office/officeart/2008/layout/HexagonCluster"/>
    <dgm:cxn modelId="{03354D71-8D1B-CA4B-8B0D-BFFAE963BFB0}" type="presParOf" srcId="{7AB8CDE3-D950-034D-BD01-5B74DCA381CC}" destId="{B3EBC3F3-9F4F-8249-9810-BFAF8C214C01}" srcOrd="0" destOrd="0" presId="urn:microsoft.com/office/officeart/2008/layout/HexagonCluster"/>
    <dgm:cxn modelId="{A5914C0D-F60C-674D-B14D-19C0D6972AFE}" type="presParOf" srcId="{696D2058-B933-8F41-91F9-73FBAF8B168D}" destId="{30CAEC94-C697-694D-A2DE-351F182A363A}" srcOrd="7" destOrd="0" presId="urn:microsoft.com/office/officeart/2008/layout/HexagonCluster"/>
    <dgm:cxn modelId="{D3D0B5A7-13CE-7546-888B-D60419134CAF}" type="presParOf" srcId="{30CAEC94-C697-694D-A2DE-351F182A363A}" destId="{13A278A9-6ECB-4A48-B4F7-25C234554BCB}" srcOrd="0" destOrd="0" presId="urn:microsoft.com/office/officeart/2008/layout/HexagonCluster"/>
    <dgm:cxn modelId="{65F012A0-09F8-6C43-83D5-992858AA7107}" type="presParOf" srcId="{696D2058-B933-8F41-91F9-73FBAF8B168D}" destId="{98363B8D-5E16-844D-B238-B7B9C32929AA}" srcOrd="8" destOrd="0" presId="urn:microsoft.com/office/officeart/2008/layout/HexagonCluster"/>
    <dgm:cxn modelId="{AA613E71-120D-5644-98E1-2CCB6AB00A94}" type="presParOf" srcId="{98363B8D-5E16-844D-B238-B7B9C32929AA}" destId="{D460DABA-C8D6-6042-8EE4-FEEBC3D781D1}" srcOrd="0" destOrd="0" presId="urn:microsoft.com/office/officeart/2008/layout/HexagonCluster"/>
    <dgm:cxn modelId="{97E96067-415D-EE42-827C-52C1B3FB5D6C}" type="presParOf" srcId="{696D2058-B933-8F41-91F9-73FBAF8B168D}" destId="{0F752374-FB44-294A-BC93-131CD2BB1F3A}" srcOrd="9" destOrd="0" presId="urn:microsoft.com/office/officeart/2008/layout/HexagonCluster"/>
    <dgm:cxn modelId="{CF1857CF-FE65-844C-A113-0D4C34438B02}" type="presParOf" srcId="{0F752374-FB44-294A-BC93-131CD2BB1F3A}" destId="{26B48BBF-3BA8-8244-81E3-B977F7E7EA24}" srcOrd="0" destOrd="0" presId="urn:microsoft.com/office/officeart/2008/layout/HexagonCluster"/>
    <dgm:cxn modelId="{975B8C7D-7B08-FF44-B9CE-D2FF8672019E}" type="presParOf" srcId="{696D2058-B933-8F41-91F9-73FBAF8B168D}" destId="{09EA2281-41C2-444E-A8FD-DCACDA7E317D}" srcOrd="10" destOrd="0" presId="urn:microsoft.com/office/officeart/2008/layout/HexagonCluster"/>
    <dgm:cxn modelId="{1898A0F4-4465-5045-AAA8-621AC23EEAA8}" type="presParOf" srcId="{09EA2281-41C2-444E-A8FD-DCACDA7E317D}" destId="{72ADDFA5-799D-B048-BA95-F2839DA67274}" srcOrd="0" destOrd="0" presId="urn:microsoft.com/office/officeart/2008/layout/HexagonCluster"/>
    <dgm:cxn modelId="{E6928937-BFEC-F047-8A93-6F156C26AA98}" type="presParOf" srcId="{696D2058-B933-8F41-91F9-73FBAF8B168D}" destId="{00F41909-DFE1-1342-BDF2-E5DF201A4B11}" srcOrd="11" destOrd="0" presId="urn:microsoft.com/office/officeart/2008/layout/HexagonCluster"/>
    <dgm:cxn modelId="{2B7B010F-314A-D847-829D-A2AFCC95AD60}" type="presParOf" srcId="{00F41909-DFE1-1342-BDF2-E5DF201A4B11}" destId="{2DD55375-A6F6-8441-A4A1-37287CF81AFB}" srcOrd="0" destOrd="0" presId="urn:microsoft.com/office/officeart/2008/layout/HexagonCluster"/>
    <dgm:cxn modelId="{68753975-8721-C84E-9B7F-E22B1DE399D8}" type="presParOf" srcId="{696D2058-B933-8F41-91F9-73FBAF8B168D}" destId="{C47ACF9F-520A-A948-B63F-5502E7D75D73}" srcOrd="12" destOrd="0" presId="urn:microsoft.com/office/officeart/2008/layout/HexagonCluster"/>
    <dgm:cxn modelId="{49EC0384-C537-D34C-BF6E-14D6803EC9FF}" type="presParOf" srcId="{C47ACF9F-520A-A948-B63F-5502E7D75D73}" destId="{E7B9F6C1-07AC-7848-A332-5B9DE8167B50}" srcOrd="0" destOrd="0" presId="urn:microsoft.com/office/officeart/2008/layout/HexagonCluster"/>
    <dgm:cxn modelId="{4B5E3646-61CF-7F45-AB2E-068E8C7325A6}" type="presParOf" srcId="{696D2058-B933-8F41-91F9-73FBAF8B168D}" destId="{DF488D07-3B8E-B745-953A-65FE4431CA94}" srcOrd="13" destOrd="0" presId="urn:microsoft.com/office/officeart/2008/layout/HexagonCluster"/>
    <dgm:cxn modelId="{4F4050EE-D8C8-DF46-9B00-88A91DC010C3}" type="presParOf" srcId="{DF488D07-3B8E-B745-953A-65FE4431CA94}" destId="{124281C7-E4C2-4743-894C-0B33B6D5B65E}" srcOrd="0" destOrd="0" presId="urn:microsoft.com/office/officeart/2008/layout/HexagonCluster"/>
    <dgm:cxn modelId="{7A416465-068C-3041-8231-70E68A9DED99}" type="presParOf" srcId="{696D2058-B933-8F41-91F9-73FBAF8B168D}" destId="{252B8D86-8D97-1E4E-BD1E-68A5804D7643}" srcOrd="14" destOrd="0" presId="urn:microsoft.com/office/officeart/2008/layout/HexagonCluster"/>
    <dgm:cxn modelId="{61BA935B-1AC0-E246-9CB6-2788FDF76244}" type="presParOf" srcId="{252B8D86-8D97-1E4E-BD1E-68A5804D7643}" destId="{C4C54AD8-28EA-724D-9E20-02A6C8417FD3}" srcOrd="0" destOrd="0" presId="urn:microsoft.com/office/officeart/2008/layout/HexagonCluster"/>
    <dgm:cxn modelId="{BEF63044-889C-B247-A96A-323CA97BC801}" type="presParOf" srcId="{696D2058-B933-8F41-91F9-73FBAF8B168D}" destId="{54FAA6D8-87BE-8C4D-9D95-5EB59EBD40D0}" srcOrd="15" destOrd="0" presId="urn:microsoft.com/office/officeart/2008/layout/HexagonCluster"/>
    <dgm:cxn modelId="{C09613B1-8D6A-5E42-B14B-22501F0B73AE}" type="presParOf" srcId="{54FAA6D8-87BE-8C4D-9D95-5EB59EBD40D0}" destId="{C18261F7-F738-494A-86F8-971FA7F40A0B}" srcOrd="0" destOrd="0" presId="urn:microsoft.com/office/officeart/2008/layout/HexagonCluster"/>
    <dgm:cxn modelId="{C9252BC5-09B4-5B4F-84DB-1058B18961C9}" type="presParOf" srcId="{696D2058-B933-8F41-91F9-73FBAF8B168D}" destId="{44E8D55E-85A4-3043-9DA7-207CD9CCEC52}" srcOrd="16" destOrd="0" presId="urn:microsoft.com/office/officeart/2008/layout/HexagonCluster"/>
    <dgm:cxn modelId="{C558066E-E11D-4148-99FD-CF9F9254B2C8}" type="presParOf" srcId="{44E8D55E-85A4-3043-9DA7-207CD9CCEC52}" destId="{47DCEA4F-47F6-D64C-93B1-817FBC704E93}" srcOrd="0" destOrd="0" presId="urn:microsoft.com/office/officeart/2008/layout/HexagonCluster"/>
    <dgm:cxn modelId="{F17274EC-43E1-544F-B868-EED34183C363}" type="presParOf" srcId="{696D2058-B933-8F41-91F9-73FBAF8B168D}" destId="{1988F9EA-54D5-6F49-87D6-D0DD86EC72EC}" srcOrd="17" destOrd="0" presId="urn:microsoft.com/office/officeart/2008/layout/HexagonCluster"/>
    <dgm:cxn modelId="{966C4FA4-F2D4-8A4E-9EFA-7314BA94A20A}" type="presParOf" srcId="{1988F9EA-54D5-6F49-87D6-D0DD86EC72EC}" destId="{76CF25F8-1AD6-1648-9C04-73A794A0F582}" srcOrd="0" destOrd="0" presId="urn:microsoft.com/office/officeart/2008/layout/HexagonCluster"/>
    <dgm:cxn modelId="{6A108A0A-0EA7-4140-A7FB-40A1B2223A62}" type="presParOf" srcId="{696D2058-B933-8F41-91F9-73FBAF8B168D}" destId="{78BD835F-CF5F-9C4F-8149-2FA0CC5C5048}" srcOrd="18" destOrd="0" presId="urn:microsoft.com/office/officeart/2008/layout/HexagonCluster"/>
    <dgm:cxn modelId="{AB625D8A-FBC9-2A4D-9094-ACA9224138E7}" type="presParOf" srcId="{78BD835F-CF5F-9C4F-8149-2FA0CC5C5048}" destId="{9C6D0F21-4827-D840-94E5-999D4D7B905C}" srcOrd="0" destOrd="0" presId="urn:microsoft.com/office/officeart/2008/layout/HexagonCluster"/>
    <dgm:cxn modelId="{80D80757-8E29-634D-A55C-CD40C2BB63EF}" type="presParOf" srcId="{696D2058-B933-8F41-91F9-73FBAF8B168D}" destId="{4300069B-CA03-6847-8DEF-0BACF84CD8BD}" srcOrd="19" destOrd="0" presId="urn:microsoft.com/office/officeart/2008/layout/HexagonCluster"/>
    <dgm:cxn modelId="{CA2A12D7-EF7C-2541-8AE5-F262B6555C14}" type="presParOf" srcId="{4300069B-CA03-6847-8DEF-0BACF84CD8BD}" destId="{068E2293-AF67-D946-8D45-944697EB4EC3}" srcOrd="0" destOrd="0" presId="urn:microsoft.com/office/officeart/2008/layout/Hexagon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4A066F-F9DB-0440-AE52-EB07E82AE7B5}">
      <dsp:nvSpPr>
        <dsp:cNvPr id="0" name=""/>
        <dsp:cNvSpPr/>
      </dsp:nvSpPr>
      <dsp:spPr>
        <a:xfrm>
          <a:off x="1276919" y="3608428"/>
          <a:ext cx="1483838" cy="1273919"/>
        </a:xfrm>
        <a:prstGeom prst="hexagon">
          <a:avLst>
            <a:gd name="adj" fmla="val 25000"/>
            <a:gd name="vf" fmla="val 115470"/>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w="12700" cap="flat" cmpd="sng" algn="ctr">
          <a:solidFill>
            <a:schemeClr val="accent1">
              <a:hueOff val="0"/>
              <a:satOff val="0"/>
              <a:lumOff val="0"/>
              <a:alphaOff val="0"/>
            </a:schemeClr>
          </a:solidFill>
          <a:prstDash val="solid"/>
        </a:ln>
        <a:effectLst>
          <a:innerShdw blurRad="50800" dist="25400" dir="13500000">
            <a:srgbClr val="FFFFFF">
              <a:alpha val="75000"/>
            </a:srgbClr>
          </a:innerShdw>
          <a:outerShdw blurRad="63500" dist="25400" dir="5400000" rotWithShape="0">
            <a:srgbClr val="808080">
              <a:alpha val="7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0" tIns="13970" rIns="0" bIns="13970" numCol="1" spcCol="1270" anchor="ctr" anchorCtr="0">
          <a:noAutofit/>
        </a:bodyPr>
        <a:lstStyle/>
        <a:p>
          <a:pPr marL="0" lvl="0" indent="0" algn="ctr" defTabSz="488950">
            <a:lnSpc>
              <a:spcPct val="90000"/>
            </a:lnSpc>
            <a:spcBef>
              <a:spcPct val="0"/>
            </a:spcBef>
            <a:spcAft>
              <a:spcPct val="35000"/>
            </a:spcAft>
            <a:buNone/>
          </a:pPr>
          <a:r>
            <a:rPr lang="es-ES" sz="1100" kern="1200" dirty="0"/>
            <a:t>ONTOLOGICA</a:t>
          </a:r>
        </a:p>
      </dsp:txBody>
      <dsp:txXfrm>
        <a:off x="1506732" y="3805729"/>
        <a:ext cx="1024212" cy="879317"/>
      </dsp:txXfrm>
    </dsp:sp>
    <dsp:sp modelId="{47FA74BD-C0D2-7F4E-9773-72A5D28CB2F7}">
      <dsp:nvSpPr>
        <dsp:cNvPr id="0" name=""/>
        <dsp:cNvSpPr/>
      </dsp:nvSpPr>
      <dsp:spPr>
        <a:xfrm>
          <a:off x="1312324" y="4178081"/>
          <a:ext cx="173088" cy="149194"/>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46C59948-8644-074C-BC1D-A3A7A44618D6}">
      <dsp:nvSpPr>
        <dsp:cNvPr id="0" name=""/>
        <dsp:cNvSpPr/>
      </dsp:nvSpPr>
      <dsp:spPr>
        <a:xfrm>
          <a:off x="0" y="2904161"/>
          <a:ext cx="1483838" cy="1273919"/>
        </a:xfrm>
        <a:prstGeom prst="hexagon">
          <a:avLst>
            <a:gd name="adj" fmla="val 25000"/>
            <a:gd name="vf" fmla="val 115470"/>
          </a:avLst>
        </a:prstGeom>
        <a:blipFill>
          <a:blip xmlns:r="http://schemas.openxmlformats.org/officeDocument/2006/relationships" r:embed="rId1" cstate="email">
            <a:extLst>
              <a:ext uri="{28A0092B-C50C-407E-A947-70E740481C1C}">
                <a14:useLocalDpi xmlns:a14="http://schemas.microsoft.com/office/drawing/2010/main" val="0"/>
              </a:ext>
            </a:extLst>
          </a:blip>
          <a:srcRect/>
          <a:stretch>
            <a:fillRect l="-33000" r="-33000"/>
          </a:stretch>
        </a:blip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97E2FE25-995A-5540-86FC-5E0B9EAAD9BB}">
      <dsp:nvSpPr>
        <dsp:cNvPr id="0" name=""/>
        <dsp:cNvSpPr/>
      </dsp:nvSpPr>
      <dsp:spPr>
        <a:xfrm>
          <a:off x="1016500" y="4008880"/>
          <a:ext cx="173088" cy="149194"/>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609D7BCD-0F04-7B45-ADE0-D185BC626442}">
      <dsp:nvSpPr>
        <dsp:cNvPr id="0" name=""/>
        <dsp:cNvSpPr/>
      </dsp:nvSpPr>
      <dsp:spPr>
        <a:xfrm>
          <a:off x="2553839" y="2900092"/>
          <a:ext cx="1483838" cy="1273919"/>
        </a:xfrm>
        <a:prstGeom prst="hexagon">
          <a:avLst>
            <a:gd name="adj" fmla="val 25000"/>
            <a:gd name="vf" fmla="val 115470"/>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w="12700" cap="flat" cmpd="sng" algn="ctr">
          <a:solidFill>
            <a:schemeClr val="accent1">
              <a:hueOff val="0"/>
              <a:satOff val="0"/>
              <a:lumOff val="0"/>
              <a:alphaOff val="0"/>
            </a:schemeClr>
          </a:solidFill>
          <a:prstDash val="solid"/>
        </a:ln>
        <a:effectLst>
          <a:innerShdw blurRad="50800" dist="25400" dir="13500000">
            <a:srgbClr val="FFFFFF">
              <a:alpha val="75000"/>
            </a:srgbClr>
          </a:innerShdw>
          <a:outerShdw blurRad="63500" dist="25400" dir="5400000" rotWithShape="0">
            <a:srgbClr val="808080">
              <a:alpha val="7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0" tIns="13970" rIns="0" bIns="13970" numCol="1" spcCol="1270" anchor="ctr" anchorCtr="0">
          <a:noAutofit/>
        </a:bodyPr>
        <a:lstStyle/>
        <a:p>
          <a:pPr marL="0" lvl="0" indent="0" algn="ctr" defTabSz="488950">
            <a:lnSpc>
              <a:spcPct val="90000"/>
            </a:lnSpc>
            <a:spcBef>
              <a:spcPct val="0"/>
            </a:spcBef>
            <a:spcAft>
              <a:spcPct val="35000"/>
            </a:spcAft>
            <a:buNone/>
          </a:pPr>
          <a:r>
            <a:rPr lang="es-ES" sz="1100" kern="1200" dirty="0"/>
            <a:t>ESPIRITUAL</a:t>
          </a:r>
        </a:p>
      </dsp:txBody>
      <dsp:txXfrm>
        <a:off x="2783652" y="3097393"/>
        <a:ext cx="1024212" cy="879317"/>
      </dsp:txXfrm>
    </dsp:sp>
    <dsp:sp modelId="{8B363AAB-96DE-1043-9A82-B3256AF93E08}">
      <dsp:nvSpPr>
        <dsp:cNvPr id="0" name=""/>
        <dsp:cNvSpPr/>
      </dsp:nvSpPr>
      <dsp:spPr>
        <a:xfrm>
          <a:off x="3575060" y="4002099"/>
          <a:ext cx="173088" cy="149194"/>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B3EBC3F3-9F4F-8249-9810-BFAF8C214C01}">
      <dsp:nvSpPr>
        <dsp:cNvPr id="0" name=""/>
        <dsp:cNvSpPr/>
      </dsp:nvSpPr>
      <dsp:spPr>
        <a:xfrm>
          <a:off x="3829972" y="3605715"/>
          <a:ext cx="1483838" cy="1273919"/>
        </a:xfrm>
        <a:prstGeom prst="hexagon">
          <a:avLst>
            <a:gd name="adj" fmla="val 25000"/>
            <a:gd name="vf" fmla="val 115470"/>
          </a:avLst>
        </a:prstGeom>
        <a:blipFill>
          <a:blip xmlns:r="http://schemas.openxmlformats.org/officeDocument/2006/relationships" r:embed="rId2" cstate="email">
            <a:extLst>
              <a:ext uri="{28A0092B-C50C-407E-A947-70E740481C1C}">
                <a14:useLocalDpi xmlns:a14="http://schemas.microsoft.com/office/drawing/2010/main" val="0"/>
              </a:ext>
            </a:extLst>
          </a:blip>
          <a:srcRect/>
          <a:stretch>
            <a:fillRect l="-7000" r="-7000"/>
          </a:stretch>
        </a:blip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13A278A9-6ECB-4A48-B4F7-25C234554BCB}">
      <dsp:nvSpPr>
        <dsp:cNvPr id="0" name=""/>
        <dsp:cNvSpPr/>
      </dsp:nvSpPr>
      <dsp:spPr>
        <a:xfrm>
          <a:off x="3866163" y="4172655"/>
          <a:ext cx="173088" cy="149194"/>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D460DABA-C8D6-6042-8EE4-FEEBC3D781D1}">
      <dsp:nvSpPr>
        <dsp:cNvPr id="0" name=""/>
        <dsp:cNvSpPr/>
      </dsp:nvSpPr>
      <dsp:spPr>
        <a:xfrm>
          <a:off x="1276919" y="2199893"/>
          <a:ext cx="1483838" cy="1273919"/>
        </a:xfrm>
        <a:prstGeom prst="hexagon">
          <a:avLst>
            <a:gd name="adj" fmla="val 25000"/>
            <a:gd name="vf" fmla="val 115470"/>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w="12700" cap="flat" cmpd="sng" algn="ctr">
          <a:solidFill>
            <a:schemeClr val="accent1">
              <a:hueOff val="0"/>
              <a:satOff val="0"/>
              <a:lumOff val="0"/>
              <a:alphaOff val="0"/>
            </a:schemeClr>
          </a:solidFill>
          <a:prstDash val="solid"/>
        </a:ln>
        <a:effectLst>
          <a:innerShdw blurRad="50800" dist="25400" dir="13500000">
            <a:srgbClr val="FFFFFF">
              <a:alpha val="75000"/>
            </a:srgbClr>
          </a:innerShdw>
          <a:outerShdw blurRad="63500" dist="25400" dir="5400000" rotWithShape="0">
            <a:srgbClr val="808080">
              <a:alpha val="7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0" tIns="13970" rIns="0" bIns="13970" numCol="1" spcCol="1270" anchor="ctr" anchorCtr="0">
          <a:noAutofit/>
        </a:bodyPr>
        <a:lstStyle/>
        <a:p>
          <a:pPr marL="0" lvl="0" indent="0" algn="ctr" defTabSz="488950">
            <a:lnSpc>
              <a:spcPct val="90000"/>
            </a:lnSpc>
            <a:spcBef>
              <a:spcPct val="0"/>
            </a:spcBef>
            <a:spcAft>
              <a:spcPct val="35000"/>
            </a:spcAft>
            <a:buNone/>
          </a:pPr>
          <a:r>
            <a:rPr lang="es-ES" sz="1100" kern="1200" dirty="0"/>
            <a:t>MORAL</a:t>
          </a:r>
        </a:p>
      </dsp:txBody>
      <dsp:txXfrm>
        <a:off x="1506732" y="2397194"/>
        <a:ext cx="1024212" cy="879317"/>
      </dsp:txXfrm>
    </dsp:sp>
    <dsp:sp modelId="{26B48BBF-3BA8-8244-81E3-B977F7E7EA24}">
      <dsp:nvSpPr>
        <dsp:cNvPr id="0" name=""/>
        <dsp:cNvSpPr/>
      </dsp:nvSpPr>
      <dsp:spPr>
        <a:xfrm>
          <a:off x="2293420" y="2223968"/>
          <a:ext cx="173088" cy="149194"/>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72ADDFA5-799D-B048-BA95-F2839DA67274}">
      <dsp:nvSpPr>
        <dsp:cNvPr id="0" name=""/>
        <dsp:cNvSpPr/>
      </dsp:nvSpPr>
      <dsp:spPr>
        <a:xfrm>
          <a:off x="2553839" y="1491557"/>
          <a:ext cx="1483838" cy="1273919"/>
        </a:xfrm>
        <a:prstGeom prst="hexagon">
          <a:avLst>
            <a:gd name="adj" fmla="val 25000"/>
            <a:gd name="vf" fmla="val 115470"/>
          </a:avLst>
        </a:prstGeom>
        <a:blipFill>
          <a:blip xmlns:r="http://schemas.openxmlformats.org/officeDocument/2006/relationships" r:embed="rId3" cstate="email">
            <a:extLst>
              <a:ext uri="{28A0092B-C50C-407E-A947-70E740481C1C}">
                <a14:useLocalDpi xmlns:a14="http://schemas.microsoft.com/office/drawing/2010/main" val="0"/>
              </a:ext>
            </a:extLst>
          </a:blip>
          <a:srcRect/>
          <a:stretch>
            <a:fillRect t="-26000" b="-26000"/>
          </a:stretch>
        </a:blip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2DD55375-A6F6-8441-A4A1-37287CF81AFB}">
      <dsp:nvSpPr>
        <dsp:cNvPr id="0" name=""/>
        <dsp:cNvSpPr/>
      </dsp:nvSpPr>
      <dsp:spPr>
        <a:xfrm>
          <a:off x="2595538" y="2056124"/>
          <a:ext cx="173088" cy="149194"/>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E7B9F6C1-07AC-7848-A332-5B9DE8167B50}">
      <dsp:nvSpPr>
        <dsp:cNvPr id="0" name=""/>
        <dsp:cNvSpPr/>
      </dsp:nvSpPr>
      <dsp:spPr>
        <a:xfrm>
          <a:off x="3829972" y="2197181"/>
          <a:ext cx="1483838" cy="1273919"/>
        </a:xfrm>
        <a:prstGeom prst="hexagon">
          <a:avLst>
            <a:gd name="adj" fmla="val 25000"/>
            <a:gd name="vf" fmla="val 115470"/>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w="12700" cap="flat" cmpd="sng" algn="ctr">
          <a:solidFill>
            <a:schemeClr val="accent1">
              <a:hueOff val="0"/>
              <a:satOff val="0"/>
              <a:lumOff val="0"/>
              <a:alphaOff val="0"/>
            </a:schemeClr>
          </a:solidFill>
          <a:prstDash val="solid"/>
        </a:ln>
        <a:effectLst>
          <a:innerShdw blurRad="50800" dist="25400" dir="13500000">
            <a:srgbClr val="FFFFFF">
              <a:alpha val="75000"/>
            </a:srgbClr>
          </a:innerShdw>
          <a:outerShdw blurRad="63500" dist="25400" dir="5400000" rotWithShape="0">
            <a:srgbClr val="808080">
              <a:alpha val="7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0" tIns="13970" rIns="0" bIns="13970" numCol="1" spcCol="1270" anchor="ctr" anchorCtr="0">
          <a:noAutofit/>
        </a:bodyPr>
        <a:lstStyle/>
        <a:p>
          <a:pPr marL="0" lvl="0" indent="0" algn="ctr" defTabSz="488950">
            <a:lnSpc>
              <a:spcPct val="90000"/>
            </a:lnSpc>
            <a:spcBef>
              <a:spcPct val="0"/>
            </a:spcBef>
            <a:spcAft>
              <a:spcPct val="35000"/>
            </a:spcAft>
            <a:buNone/>
          </a:pPr>
          <a:r>
            <a:rPr lang="es-ES" sz="1100" kern="1200" dirty="0"/>
            <a:t>PSICO - EMOTIVA</a:t>
          </a:r>
        </a:p>
      </dsp:txBody>
      <dsp:txXfrm>
        <a:off x="4059785" y="2394482"/>
        <a:ext cx="1024212" cy="879317"/>
      </dsp:txXfrm>
    </dsp:sp>
    <dsp:sp modelId="{124281C7-E4C2-4743-894C-0B33B6D5B65E}">
      <dsp:nvSpPr>
        <dsp:cNvPr id="0" name=""/>
        <dsp:cNvSpPr/>
      </dsp:nvSpPr>
      <dsp:spPr>
        <a:xfrm>
          <a:off x="5113973" y="2761747"/>
          <a:ext cx="173088" cy="149194"/>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C4C54AD8-28EA-724D-9E20-02A6C8417FD3}">
      <dsp:nvSpPr>
        <dsp:cNvPr id="0" name=""/>
        <dsp:cNvSpPr/>
      </dsp:nvSpPr>
      <dsp:spPr>
        <a:xfrm>
          <a:off x="5106892" y="2913316"/>
          <a:ext cx="1483838" cy="1273919"/>
        </a:xfrm>
        <a:prstGeom prst="hexagon">
          <a:avLst>
            <a:gd name="adj" fmla="val 25000"/>
            <a:gd name="vf" fmla="val 115470"/>
          </a:avLst>
        </a:prstGeom>
        <a:blipFill>
          <a:blip xmlns:r="http://schemas.openxmlformats.org/officeDocument/2006/relationships" r:embed="rId4" cstate="email">
            <a:extLst>
              <a:ext uri="{28A0092B-C50C-407E-A947-70E740481C1C}">
                <a14:useLocalDpi xmlns:a14="http://schemas.microsoft.com/office/drawing/2010/main" val="0"/>
              </a:ext>
            </a:extLst>
          </a:blip>
          <a:srcRect/>
          <a:stretch>
            <a:fillRect t="-38000" b="-38000"/>
          </a:stretch>
        </a:blip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C18261F7-F738-494A-86F8-971FA7F40A0B}">
      <dsp:nvSpPr>
        <dsp:cNvPr id="0" name=""/>
        <dsp:cNvSpPr/>
      </dsp:nvSpPr>
      <dsp:spPr>
        <a:xfrm>
          <a:off x="5396421" y="2936373"/>
          <a:ext cx="173088" cy="149194"/>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47DCEA4F-47F6-D64C-93B1-817FBC704E93}">
      <dsp:nvSpPr>
        <dsp:cNvPr id="0" name=""/>
        <dsp:cNvSpPr/>
      </dsp:nvSpPr>
      <dsp:spPr>
        <a:xfrm>
          <a:off x="5106892" y="1505120"/>
          <a:ext cx="1483838" cy="1273919"/>
        </a:xfrm>
        <a:prstGeom prst="hexagon">
          <a:avLst>
            <a:gd name="adj" fmla="val 25000"/>
            <a:gd name="vf" fmla="val 115470"/>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w="12700" cap="flat" cmpd="sng" algn="ctr">
          <a:solidFill>
            <a:schemeClr val="accent1">
              <a:hueOff val="0"/>
              <a:satOff val="0"/>
              <a:lumOff val="0"/>
              <a:alphaOff val="0"/>
            </a:schemeClr>
          </a:solidFill>
          <a:prstDash val="solid"/>
        </a:ln>
        <a:effectLst>
          <a:innerShdw blurRad="50800" dist="25400" dir="13500000">
            <a:srgbClr val="FFFFFF">
              <a:alpha val="75000"/>
            </a:srgbClr>
          </a:innerShdw>
          <a:outerShdw blurRad="63500" dist="25400" dir="5400000" rotWithShape="0">
            <a:srgbClr val="808080">
              <a:alpha val="7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0" tIns="13970" rIns="0" bIns="13970" numCol="1" spcCol="1270" anchor="ctr" anchorCtr="0">
          <a:noAutofit/>
        </a:bodyPr>
        <a:lstStyle/>
        <a:p>
          <a:pPr marL="0" lvl="0" indent="0" algn="ctr" defTabSz="488950">
            <a:lnSpc>
              <a:spcPct val="90000"/>
            </a:lnSpc>
            <a:spcBef>
              <a:spcPct val="0"/>
            </a:spcBef>
            <a:spcAft>
              <a:spcPct val="35000"/>
            </a:spcAft>
            <a:buNone/>
          </a:pPr>
          <a:r>
            <a:rPr lang="es-ES" sz="1100" kern="1200" dirty="0"/>
            <a:t>RELACIONAL</a:t>
          </a:r>
        </a:p>
      </dsp:txBody>
      <dsp:txXfrm>
        <a:off x="5336705" y="1702421"/>
        <a:ext cx="1024212" cy="879317"/>
      </dsp:txXfrm>
    </dsp:sp>
    <dsp:sp modelId="{76CF25F8-1AD6-1648-9C04-73A794A0F582}">
      <dsp:nvSpPr>
        <dsp:cNvPr id="0" name=""/>
        <dsp:cNvSpPr/>
      </dsp:nvSpPr>
      <dsp:spPr>
        <a:xfrm>
          <a:off x="6390892" y="2076130"/>
          <a:ext cx="173088" cy="149194"/>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9C6D0F21-4827-D840-94E5-999D4D7B905C}">
      <dsp:nvSpPr>
        <dsp:cNvPr id="0" name=""/>
        <dsp:cNvSpPr/>
      </dsp:nvSpPr>
      <dsp:spPr>
        <a:xfrm>
          <a:off x="6383812" y="2215830"/>
          <a:ext cx="1483838" cy="1273919"/>
        </a:xfrm>
        <a:prstGeom prst="hexagon">
          <a:avLst>
            <a:gd name="adj" fmla="val 25000"/>
            <a:gd name="vf" fmla="val 115470"/>
          </a:avLst>
        </a:prstGeom>
        <a:blipFill>
          <a:blip xmlns:r="http://schemas.openxmlformats.org/officeDocument/2006/relationships" r:embed="rId5" cstate="email">
            <a:extLst>
              <a:ext uri="{28A0092B-C50C-407E-A947-70E740481C1C}">
                <a14:useLocalDpi xmlns:a14="http://schemas.microsoft.com/office/drawing/2010/main" val="0"/>
              </a:ext>
            </a:extLst>
          </a:blip>
          <a:srcRect/>
          <a:stretch>
            <a:fillRect l="-7000" r="-7000"/>
          </a:stretch>
        </a:blip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068E2293-AF67-D946-8D45-944697EB4EC3}">
      <dsp:nvSpPr>
        <dsp:cNvPr id="0" name=""/>
        <dsp:cNvSpPr/>
      </dsp:nvSpPr>
      <dsp:spPr>
        <a:xfrm>
          <a:off x="6679635" y="2244313"/>
          <a:ext cx="173088" cy="149194"/>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s-ES_tradnl"/>
              <a:t>Clic para editar título</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endParaRPr/>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D728701E-CAF4-4159-9B3E-41C86DFFA30D}" type="datetimeFigureOut">
              <a:rPr lang="en-US" smtClean="0"/>
              <a:t>1/27/2017</a:t>
            </a:fld>
            <a:endParaRPr lang="en-US"/>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1" name="Rectangle 10"/>
          <p:cNvSpPr/>
          <p:nvPr/>
        </p:nvSpPr>
        <p:spPr>
          <a:xfrm>
            <a:off x="4624388" y="228600"/>
            <a:ext cx="2057400" cy="203911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6802438" y="2377440"/>
            <a:ext cx="2057400" cy="2039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mc:AlternateContent xmlns:mc="http://schemas.openxmlformats.org/markup-compatibility/2006">
    <mc:Choice xmlns:p159="http://schemas.microsoft.com/office/powerpoint/2015/09/main" Requires="p159">
      <p:transition spd="slow">
        <p159:morph option="byWord"/>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4 objetos">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s-ES_tradnl"/>
              <a:t>Clic para editar título</a:t>
            </a:r>
            <a:endParaRPr/>
          </a:p>
        </p:txBody>
      </p:sp>
      <p:sp>
        <p:nvSpPr>
          <p:cNvPr id="5" name="Date Placeholder 4"/>
          <p:cNvSpPr>
            <a:spLocks noGrp="1"/>
          </p:cNvSpPr>
          <p:nvPr>
            <p:ph type="dt" sz="half" idx="10"/>
          </p:nvPr>
        </p:nvSpPr>
        <p:spPr/>
        <p:txBody>
          <a:bodyPr/>
          <a:lstStyle/>
          <a:p>
            <a:fld id="{D728701E-CAF4-4159-9B3E-41C86DFFA30D}" type="datetimeFigureOut">
              <a:rPr lang="en-US" smtClean="0"/>
              <a:t>1/27/2017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a:t>
            </a:fld>
            <a:endParaRPr lang="en-US"/>
          </a:p>
        </p:txBody>
      </p:sp>
      <p:sp>
        <p:nvSpPr>
          <p:cNvPr id="12" name="Content Placeholder 2"/>
          <p:cNvSpPr>
            <a:spLocks noGrp="1"/>
          </p:cNvSpPr>
          <p:nvPr>
            <p:ph sz="half" idx="17"/>
          </p:nvPr>
        </p:nvSpPr>
        <p:spPr>
          <a:xfrm>
            <a:off x="502920" y="1985963"/>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dirty="0"/>
          </a:p>
        </p:txBody>
      </p:sp>
      <p:sp>
        <p:nvSpPr>
          <p:cNvPr id="14" name="Content Placeholder 2"/>
          <p:cNvSpPr>
            <a:spLocks noGrp="1"/>
          </p:cNvSpPr>
          <p:nvPr>
            <p:ph sz="half" idx="18"/>
          </p:nvPr>
        </p:nvSpPr>
        <p:spPr>
          <a:xfrm>
            <a:off x="502920" y="4164965"/>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dirty="0"/>
          </a:p>
        </p:txBody>
      </p:sp>
      <p:sp>
        <p:nvSpPr>
          <p:cNvPr id="15"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dirty="0"/>
          </a:p>
        </p:txBody>
      </p:sp>
      <p:sp>
        <p:nvSpPr>
          <p:cNvPr id="16"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dirty="0"/>
          </a:p>
        </p:txBody>
      </p:sp>
    </p:spTree>
  </p:cSld>
  <p:clrMapOvr>
    <a:masterClrMapping/>
  </p:clrMapOvr>
  <mc:AlternateContent xmlns:mc="http://schemas.openxmlformats.org/markup-compatibility/2006">
    <mc:Choice xmlns:p159="http://schemas.microsoft.com/office/powerpoint/2015/09/main" Requires="p159">
      <p:transition spd="slow">
        <p159:morph option="byWord"/>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ólo el título">
    <p:spTree>
      <p:nvGrpSpPr>
        <p:cNvPr id="1" name=""/>
        <p:cNvGrpSpPr/>
        <p:nvPr/>
      </p:nvGrpSpPr>
      <p:grpSpPr>
        <a:xfrm>
          <a:off x="0" y="0"/>
          <a:ext cx="0" cy="0"/>
          <a:chOff x="0" y="0"/>
          <a:chExt cx="0" cy="0"/>
        </a:xfrm>
      </p:grpSpPr>
      <p:sp>
        <p:nvSpPr>
          <p:cNvPr id="6" name="Rectangle 5"/>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TextBox 7"/>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s-ES_tradnl"/>
              <a:t>Clic para editar título</a:t>
            </a:r>
            <a:endParaRPr/>
          </a:p>
        </p:txBody>
      </p:sp>
      <p:sp>
        <p:nvSpPr>
          <p:cNvPr id="3" name="Date Placeholder 2"/>
          <p:cNvSpPr>
            <a:spLocks noGrp="1"/>
          </p:cNvSpPr>
          <p:nvPr>
            <p:ph type="dt" sz="half" idx="10"/>
          </p:nvPr>
        </p:nvSpPr>
        <p:spPr/>
        <p:txBody>
          <a:bodyPr/>
          <a:lstStyle/>
          <a:p>
            <a:fld id="{D728701E-CAF4-4159-9B3E-41C86DFFA30D}" type="datetimeFigureOut">
              <a:rPr lang="en-US" smtClean="0"/>
              <a:t>1/27/2017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2F1D00-BD13-4404-86B0-79703945A0A7}" type="slidenum">
              <a:rPr lang="en-US" smtClean="0"/>
              <a:t>‹#›</a:t>
            </a:fld>
            <a:endParaRPr lang="en-US"/>
          </a:p>
        </p:txBody>
      </p:sp>
    </p:spTree>
  </p:cSld>
  <p:clrMapOvr>
    <a:masterClrMapping/>
  </p:clrMapOvr>
  <mc:AlternateContent xmlns:mc="http://schemas.openxmlformats.org/markup-compatibility/2006">
    <mc:Choice xmlns:p159="http://schemas.microsoft.com/office/powerpoint/2015/09/main" Requires="p159">
      <p:transition spd="slow">
        <p159:morph option="byWord"/>
      </p:transition>
    </mc:Choice>
    <mc:Fallback>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En blanco">
    <p:spTree>
      <p:nvGrpSpPr>
        <p:cNvPr id="1" name=""/>
        <p:cNvGrpSpPr/>
        <p:nvPr/>
      </p:nvGrpSpPr>
      <p:grpSpPr>
        <a:xfrm>
          <a:off x="0" y="0"/>
          <a:ext cx="0" cy="0"/>
          <a:chOff x="0" y="0"/>
          <a:chExt cx="0" cy="0"/>
        </a:xfrm>
      </p:grpSpPr>
      <p:sp>
        <p:nvSpPr>
          <p:cNvPr id="5" name="Rectangle 4"/>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D728701E-CAF4-4159-9B3E-41C86DFFA30D}" type="datetimeFigureOut">
              <a:rPr lang="en-US" smtClean="0"/>
              <a:t>1/27/2017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2F1D00-BD13-4404-86B0-79703945A0A7}" type="slidenum">
              <a:rPr lang="en-US" smtClean="0"/>
              <a:t>‹#›</a:t>
            </a:fld>
            <a:endParaRPr lang="en-US"/>
          </a:p>
        </p:txBody>
      </p:sp>
    </p:spTree>
  </p:cSld>
  <p:clrMapOvr>
    <a:masterClrMapping/>
  </p:clrMapOvr>
  <mc:AlternateContent xmlns:mc="http://schemas.openxmlformats.org/markup-compatibility/2006">
    <mc:Choice xmlns:p159="http://schemas.microsoft.com/office/powerpoint/2015/09/main" Requires="p159">
      <p:transition spd="slow">
        <p159:morph option="byWord"/>
      </p:transition>
    </mc:Choice>
    <mc:Fallback>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8" name="Rectangle 7"/>
          <p:cNvSpPr/>
          <p:nvPr/>
        </p:nvSpPr>
        <p:spPr>
          <a:xfrm>
            <a:off x="282575" y="228600"/>
            <a:ext cx="34512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5" y="2571750"/>
            <a:ext cx="3255264" cy="1162050"/>
          </a:xfrm>
        </p:spPr>
        <p:txBody>
          <a:bodyPr anchor="b">
            <a:normAutofit/>
          </a:bodyPr>
          <a:lstStyle>
            <a:lvl1pPr algn="l">
              <a:defRPr sz="2600" b="0">
                <a:solidFill>
                  <a:schemeClr val="bg1"/>
                </a:solidFill>
              </a:defRPr>
            </a:lvl1pPr>
          </a:lstStyle>
          <a:p>
            <a:r>
              <a:rPr lang="es-ES_tradnl"/>
              <a:t>Clic para editar título</a:t>
            </a:r>
            <a:endParaRPr dirty="0"/>
          </a:p>
        </p:txBody>
      </p:sp>
      <p:sp>
        <p:nvSpPr>
          <p:cNvPr id="3" name="Content Placeholder 2"/>
          <p:cNvSpPr>
            <a:spLocks noGrp="1"/>
          </p:cNvSpPr>
          <p:nvPr>
            <p:ph idx="1"/>
          </p:nvPr>
        </p:nvSpPr>
        <p:spPr>
          <a:xfrm>
            <a:off x="4168775" y="273050"/>
            <a:ext cx="4597399" cy="585311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dirty="0"/>
          </a:p>
        </p:txBody>
      </p:sp>
      <p:sp>
        <p:nvSpPr>
          <p:cNvPr id="4" name="Text Placeholder 3"/>
          <p:cNvSpPr>
            <a:spLocks noGrp="1"/>
          </p:cNvSpPr>
          <p:nvPr>
            <p:ph type="body" sz="half" idx="2"/>
          </p:nvPr>
        </p:nvSpPr>
        <p:spPr>
          <a:xfrm>
            <a:off x="381093" y="3733800"/>
            <a:ext cx="325526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Date Placeholder 4"/>
          <p:cNvSpPr>
            <a:spLocks noGrp="1"/>
          </p:cNvSpPr>
          <p:nvPr>
            <p:ph type="dt" sz="half" idx="10"/>
          </p:nvPr>
        </p:nvSpPr>
        <p:spPr>
          <a:xfrm>
            <a:off x="7391399" y="6423585"/>
            <a:ext cx="1537447" cy="365125"/>
          </a:xfrm>
        </p:spPr>
        <p:txBody>
          <a:bodyPr/>
          <a:lstStyle/>
          <a:p>
            <a:fld id="{D728701E-CAF4-4159-9B3E-41C86DFFA30D}" type="datetimeFigureOut">
              <a:rPr lang="en-US" smtClean="0"/>
              <a:t>1/27/2017</a:t>
            </a:fld>
            <a:endParaRPr lang="en-US"/>
          </a:p>
        </p:txBody>
      </p:sp>
      <p:sp>
        <p:nvSpPr>
          <p:cNvPr id="6" name="Footer Placeholder 5"/>
          <p:cNvSpPr>
            <a:spLocks noGrp="1"/>
          </p:cNvSpPr>
          <p:nvPr>
            <p:ph type="ftr" sz="quarter" idx="11"/>
          </p:nvPr>
        </p:nvSpPr>
        <p:spPr>
          <a:xfrm>
            <a:off x="3859305" y="6423585"/>
            <a:ext cx="3316941" cy="365125"/>
          </a:xfrm>
        </p:spPr>
        <p:txBody>
          <a:bodyPr/>
          <a:lstStyle/>
          <a:p>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mc:AlternateContent xmlns:mc="http://schemas.openxmlformats.org/markup-compatibility/2006">
    <mc:Choice xmlns:p159="http://schemas.microsoft.com/office/powerpoint/2015/09/main" Requires="p159">
      <p:transition spd="slow">
        <p159:morph option="byWord"/>
      </p:transition>
    </mc:Choice>
    <mc:Fallback>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169404" y="3124200"/>
            <a:ext cx="3898272" cy="871538"/>
          </a:xfrm>
        </p:spPr>
        <p:txBody>
          <a:bodyPr anchor="b">
            <a:normAutofit/>
          </a:bodyPr>
          <a:lstStyle>
            <a:lvl1pPr algn="l">
              <a:defRPr sz="2600" b="0"/>
            </a:lvl1pPr>
          </a:lstStyle>
          <a:p>
            <a:r>
              <a:rPr lang="es-ES_tradnl"/>
              <a:t>Clic para editar título</a:t>
            </a:r>
            <a:endParaRPr/>
          </a:p>
        </p:txBody>
      </p:sp>
      <p:sp>
        <p:nvSpPr>
          <p:cNvPr id="3" name="Picture Placeholder 2"/>
          <p:cNvSpPr>
            <a:spLocks noGrp="1"/>
          </p:cNvSpPr>
          <p:nvPr>
            <p:ph type="pic" idx="1"/>
          </p:nvPr>
        </p:nvSpPr>
        <p:spPr>
          <a:xfrm>
            <a:off x="277906" y="228600"/>
            <a:ext cx="3460658" cy="63452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_tradnl"/>
              <a:t>Arrastre la imagen al marcador de posición o haga clic en el icono para agregar</a:t>
            </a:r>
            <a:endParaRPr/>
          </a:p>
        </p:txBody>
      </p:sp>
      <p:sp>
        <p:nvSpPr>
          <p:cNvPr id="4" name="Text Placeholder 3"/>
          <p:cNvSpPr>
            <a:spLocks noGrp="1"/>
          </p:cNvSpPr>
          <p:nvPr>
            <p:ph type="body" sz="half" idx="2"/>
          </p:nvPr>
        </p:nvSpPr>
        <p:spPr>
          <a:xfrm>
            <a:off x="4169404" y="3995737"/>
            <a:ext cx="3898272"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Date Placeholder 4"/>
          <p:cNvSpPr>
            <a:spLocks noGrp="1"/>
          </p:cNvSpPr>
          <p:nvPr>
            <p:ph type="dt" sz="half" idx="10"/>
          </p:nvPr>
        </p:nvSpPr>
        <p:spPr>
          <a:xfrm>
            <a:off x="7391399" y="6423585"/>
            <a:ext cx="1537447" cy="365125"/>
          </a:xfrm>
        </p:spPr>
        <p:txBody>
          <a:bodyPr/>
          <a:lstStyle/>
          <a:p>
            <a:fld id="{D728701E-CAF4-4159-9B3E-41C86DFFA30D}" type="datetimeFigureOut">
              <a:rPr lang="en-US" smtClean="0"/>
              <a:t>1/27/2017</a:t>
            </a:fld>
            <a:endParaRPr lang="en-US"/>
          </a:p>
        </p:txBody>
      </p:sp>
      <p:sp>
        <p:nvSpPr>
          <p:cNvPr id="6" name="Footer Placeholder 5"/>
          <p:cNvSpPr>
            <a:spLocks noGrp="1"/>
          </p:cNvSpPr>
          <p:nvPr>
            <p:ph type="ftr" sz="quarter" idx="11"/>
          </p:nvPr>
        </p:nvSpPr>
        <p:spPr>
          <a:xfrm>
            <a:off x="4191000" y="6423585"/>
            <a:ext cx="3005138" cy="365125"/>
          </a:xfrm>
        </p:spPr>
        <p:txBody>
          <a:body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a:t>
            </a:fld>
            <a:endParaRPr lang="en-US"/>
          </a:p>
        </p:txBody>
      </p:sp>
      <p:sp>
        <p:nvSpPr>
          <p:cNvPr id="10" name="TextBox 9"/>
          <p:cNvSpPr txBox="1"/>
          <p:nvPr/>
        </p:nvSpPr>
        <p:spPr>
          <a:xfrm>
            <a:off x="3990110"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mc:AlternateContent xmlns:mc="http://schemas.openxmlformats.org/markup-compatibility/2006">
    <mc:Choice xmlns:p159="http://schemas.microsoft.com/office/powerpoint/2015/09/main" Requires="p159">
      <p:transition spd="slow">
        <p159:morph option="byWord"/>
      </p:transition>
    </mc:Choice>
    <mc:Fallback>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Imagen encima del título">
    <p:spTree>
      <p:nvGrpSpPr>
        <p:cNvPr id="1" name=""/>
        <p:cNvGrpSpPr/>
        <p:nvPr/>
      </p:nvGrpSpPr>
      <p:grpSpPr>
        <a:xfrm>
          <a:off x="0" y="0"/>
          <a:ext cx="0" cy="0"/>
          <a:chOff x="0" y="0"/>
          <a:chExt cx="0" cy="0"/>
        </a:xfrm>
      </p:grpSpPr>
      <p:sp>
        <p:nvSpPr>
          <p:cNvPr id="2" name="Title 1"/>
          <p:cNvSpPr>
            <a:spLocks noGrp="1"/>
          </p:cNvSpPr>
          <p:nvPr>
            <p:ph type="title"/>
          </p:nvPr>
        </p:nvSpPr>
        <p:spPr>
          <a:xfrm>
            <a:off x="506505" y="4424082"/>
            <a:ext cx="6191157" cy="833718"/>
          </a:xfrm>
        </p:spPr>
        <p:txBody>
          <a:bodyPr anchor="b">
            <a:normAutofit/>
          </a:bodyPr>
          <a:lstStyle>
            <a:lvl1pPr algn="l">
              <a:defRPr sz="2600" b="0"/>
            </a:lvl1pPr>
          </a:lstStyle>
          <a:p>
            <a:r>
              <a:rPr lang="es-ES_tradnl"/>
              <a:t>Clic para editar título</a:t>
            </a:r>
            <a:endParaRPr/>
          </a:p>
        </p:txBody>
      </p:sp>
      <p:sp>
        <p:nvSpPr>
          <p:cNvPr id="3" name="Picture Placeholder 2"/>
          <p:cNvSpPr>
            <a:spLocks noGrp="1"/>
          </p:cNvSpPr>
          <p:nvPr>
            <p:ph type="pic" idx="1"/>
          </p:nvPr>
        </p:nvSpPr>
        <p:spPr>
          <a:xfrm>
            <a:off x="277905" y="228600"/>
            <a:ext cx="637838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_tradnl"/>
              <a:t>Arrastre la imagen al marcador de posición o haga clic en el icono para agregar</a:t>
            </a:r>
            <a:endParaRPr/>
          </a:p>
        </p:txBody>
      </p:sp>
      <p:sp>
        <p:nvSpPr>
          <p:cNvPr id="4" name="Text Placeholder 3"/>
          <p:cNvSpPr>
            <a:spLocks noGrp="1"/>
          </p:cNvSpPr>
          <p:nvPr>
            <p:ph type="body" sz="half" idx="2"/>
          </p:nvPr>
        </p:nvSpPr>
        <p:spPr>
          <a:xfrm>
            <a:off x="506505" y="5257799"/>
            <a:ext cx="6191157" cy="885825"/>
          </a:xfrm>
        </p:spPr>
        <p:txBody>
          <a:bodyPr/>
          <a:lstStyle>
            <a:lvl1pPr marL="0" indent="0">
              <a:spcBef>
                <a:spcPts val="3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Date Placeholder 4"/>
          <p:cNvSpPr>
            <a:spLocks noGrp="1"/>
          </p:cNvSpPr>
          <p:nvPr>
            <p:ph type="dt" sz="half" idx="10"/>
          </p:nvPr>
        </p:nvSpPr>
        <p:spPr/>
        <p:txBody>
          <a:bodyPr/>
          <a:lstStyle/>
          <a:p>
            <a:fld id="{D728701E-CAF4-4159-9B3E-41C86DFFA30D}" type="datetimeFigureOut">
              <a:rPr lang="en-US" smtClean="0"/>
              <a:t>1/27/2017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a:t>
            </a:fld>
            <a:endParaRPr lang="en-US"/>
          </a:p>
        </p:txBody>
      </p:sp>
      <p:sp>
        <p:nvSpPr>
          <p:cNvPr id="8" name="Rectangle 7"/>
          <p:cNvSpPr/>
          <p:nvPr/>
        </p:nvSpPr>
        <p:spPr>
          <a:xfrm>
            <a:off x="6802438" y="22860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6802438" y="2377440"/>
            <a:ext cx="2057400" cy="2039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327212" y="4632792"/>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mc:AlternateContent xmlns:mc="http://schemas.openxmlformats.org/markup-compatibility/2006">
    <mc:Choice xmlns:p159="http://schemas.microsoft.com/office/powerpoint/2015/09/main" Requires="p159">
      <p:transition spd="slow">
        <p159:morph option="byWord"/>
      </p:transition>
    </mc:Choice>
    <mc:Fallback>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imágenes con título">
    <p:spTree>
      <p:nvGrpSpPr>
        <p:cNvPr id="1" name=""/>
        <p:cNvGrpSpPr/>
        <p:nvPr/>
      </p:nvGrpSpPr>
      <p:grpSpPr>
        <a:xfrm>
          <a:off x="0" y="0"/>
          <a:ext cx="0" cy="0"/>
          <a:chOff x="0" y="0"/>
          <a:chExt cx="0" cy="0"/>
        </a:xfrm>
      </p:grpSpPr>
      <p:sp>
        <p:nvSpPr>
          <p:cNvPr id="8" name="Rectangle 7"/>
          <p:cNvSpPr/>
          <p:nvPr/>
        </p:nvSpPr>
        <p:spPr>
          <a:xfrm>
            <a:off x="282574" y="228600"/>
            <a:ext cx="6387167"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6181611" cy="1162050"/>
          </a:xfrm>
        </p:spPr>
        <p:txBody>
          <a:bodyPr anchor="b">
            <a:normAutofit/>
          </a:bodyPr>
          <a:lstStyle>
            <a:lvl1pPr algn="l">
              <a:defRPr sz="2600" b="0">
                <a:solidFill>
                  <a:schemeClr val="bg1"/>
                </a:solidFill>
              </a:defRPr>
            </a:lvl1pPr>
          </a:lstStyle>
          <a:p>
            <a:r>
              <a:rPr lang="es-ES_tradnl"/>
              <a:t>Clic para editar título</a:t>
            </a:r>
            <a:endParaRPr/>
          </a:p>
        </p:txBody>
      </p:sp>
      <p:sp>
        <p:nvSpPr>
          <p:cNvPr id="4" name="Text Placeholder 3"/>
          <p:cNvSpPr>
            <a:spLocks noGrp="1"/>
          </p:cNvSpPr>
          <p:nvPr>
            <p:ph type="body" sz="half" idx="2"/>
          </p:nvPr>
        </p:nvSpPr>
        <p:spPr>
          <a:xfrm>
            <a:off x="381094" y="3733800"/>
            <a:ext cx="6179566"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Date Placeholder 4"/>
          <p:cNvSpPr>
            <a:spLocks noGrp="1"/>
          </p:cNvSpPr>
          <p:nvPr>
            <p:ph type="dt" sz="half" idx="10"/>
          </p:nvPr>
        </p:nvSpPr>
        <p:spPr>
          <a:xfrm>
            <a:off x="5212262" y="6235607"/>
            <a:ext cx="1348398" cy="365125"/>
          </a:xfrm>
        </p:spPr>
        <p:txBody>
          <a:bodyPr/>
          <a:lstStyle>
            <a:lvl1pPr>
              <a:defRPr>
                <a:solidFill>
                  <a:schemeClr val="bg1"/>
                </a:solidFill>
              </a:defRPr>
            </a:lvl1pPr>
          </a:lstStyle>
          <a:p>
            <a:fld id="{D728701E-CAF4-4159-9B3E-41C86DFFA30D}" type="datetimeFigureOut">
              <a:rPr lang="en-US" smtClean="0"/>
              <a:t>1/27/2017</a:t>
            </a:fld>
            <a:endParaRPr lang="en-US"/>
          </a:p>
        </p:txBody>
      </p:sp>
      <p:sp>
        <p:nvSpPr>
          <p:cNvPr id="6" name="Footer Placeholder 5"/>
          <p:cNvSpPr>
            <a:spLocks noGrp="1"/>
          </p:cNvSpPr>
          <p:nvPr>
            <p:ph type="ftr" sz="quarter" idx="11"/>
          </p:nvPr>
        </p:nvSpPr>
        <p:spPr>
          <a:xfrm>
            <a:off x="381095" y="6235607"/>
            <a:ext cx="4648105" cy="365125"/>
          </a:xfr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a:t>
            </a:fld>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6802438" y="2374940"/>
            <a:ext cx="2057400" cy="2039112"/>
          </a:xfrm>
        </p:spPr>
        <p:txBody>
          <a:bodyPr/>
          <a:lstStyle>
            <a:lvl1pPr>
              <a:buNone/>
              <a:defRPr/>
            </a:lvl1pPr>
          </a:lstStyle>
          <a:p>
            <a:r>
              <a:rPr lang="es-ES_tradnl"/>
              <a:t>Arrastre la imagen al marcador de posición o haga clic en el icono para agregar</a:t>
            </a:r>
            <a:endParaRPr/>
          </a:p>
        </p:txBody>
      </p:sp>
      <p:sp>
        <p:nvSpPr>
          <p:cNvPr id="13" name="Picture Placeholder 12"/>
          <p:cNvSpPr>
            <a:spLocks noGrp="1"/>
          </p:cNvSpPr>
          <p:nvPr>
            <p:ph type="pic" sz="quarter" idx="14"/>
          </p:nvPr>
        </p:nvSpPr>
        <p:spPr>
          <a:xfrm>
            <a:off x="6802438" y="4535424"/>
            <a:ext cx="2057400" cy="2039112"/>
          </a:xfrm>
        </p:spPr>
        <p:txBody>
          <a:bodyPr/>
          <a:lstStyle>
            <a:lvl1pPr>
              <a:buNone/>
              <a:defRPr/>
            </a:lvl1pPr>
          </a:lstStyle>
          <a:p>
            <a:r>
              <a:rPr lang="es-ES_tradnl"/>
              <a:t>Arrastre la imagen al marcador de posición o haga clic en el icono para agregar</a:t>
            </a:r>
            <a:endParaRPr/>
          </a:p>
        </p:txBody>
      </p:sp>
    </p:spTree>
  </p:cSld>
  <p:clrMapOvr>
    <a:masterClrMapping/>
  </p:clrMapOvr>
  <mc:AlternateContent xmlns:mc="http://schemas.openxmlformats.org/markup-compatibility/2006">
    <mc:Choice xmlns:p159="http://schemas.microsoft.com/office/powerpoint/2015/09/main" Requires="p159">
      <p:transition spd="slow">
        <p159:morph option="byWord"/>
      </p:transition>
    </mc:Choice>
    <mc:Fallback>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 imágenes con título">
    <p:spTree>
      <p:nvGrpSpPr>
        <p:cNvPr id="1" name=""/>
        <p:cNvGrpSpPr/>
        <p:nvPr/>
      </p:nvGrpSpPr>
      <p:grpSpPr>
        <a:xfrm>
          <a:off x="0" y="0"/>
          <a:ext cx="0" cy="0"/>
          <a:chOff x="0" y="0"/>
          <a:chExt cx="0" cy="0"/>
        </a:xfrm>
      </p:grpSpPr>
      <p:sp>
        <p:nvSpPr>
          <p:cNvPr id="8" name="Rectangle 7"/>
          <p:cNvSpPr/>
          <p:nvPr/>
        </p:nvSpPr>
        <p:spPr>
          <a:xfrm>
            <a:off x="282575" y="228600"/>
            <a:ext cx="423545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4016633" cy="1162050"/>
          </a:xfrm>
        </p:spPr>
        <p:txBody>
          <a:bodyPr anchor="b">
            <a:normAutofit/>
          </a:bodyPr>
          <a:lstStyle>
            <a:lvl1pPr algn="l">
              <a:defRPr sz="2600" b="0">
                <a:solidFill>
                  <a:schemeClr val="bg1"/>
                </a:solidFill>
              </a:defRPr>
            </a:lvl1pPr>
          </a:lstStyle>
          <a:p>
            <a:r>
              <a:rPr lang="es-ES_tradnl"/>
              <a:t>Clic para editar título</a:t>
            </a:r>
            <a:endParaRPr/>
          </a:p>
        </p:txBody>
      </p:sp>
      <p:sp>
        <p:nvSpPr>
          <p:cNvPr id="4" name="Text Placeholder 3"/>
          <p:cNvSpPr>
            <a:spLocks noGrp="1"/>
          </p:cNvSpPr>
          <p:nvPr>
            <p:ph type="body" sz="half" idx="2"/>
          </p:nvPr>
        </p:nvSpPr>
        <p:spPr>
          <a:xfrm>
            <a:off x="381094" y="3733800"/>
            <a:ext cx="401530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Date Placeholder 4"/>
          <p:cNvSpPr>
            <a:spLocks noGrp="1"/>
          </p:cNvSpPr>
          <p:nvPr>
            <p:ph type="dt" sz="half" idx="10"/>
          </p:nvPr>
        </p:nvSpPr>
        <p:spPr>
          <a:xfrm>
            <a:off x="3048000" y="6235607"/>
            <a:ext cx="1348398" cy="365125"/>
          </a:xfrm>
        </p:spPr>
        <p:txBody>
          <a:bodyPr/>
          <a:lstStyle>
            <a:lvl1pPr>
              <a:defRPr>
                <a:solidFill>
                  <a:schemeClr val="bg1"/>
                </a:solidFill>
              </a:defRPr>
            </a:lvl1pPr>
          </a:lstStyle>
          <a:p>
            <a:fld id="{D728701E-CAF4-4159-9B3E-41C86DFFA30D}" type="datetimeFigureOut">
              <a:rPr lang="en-US" smtClean="0"/>
              <a:t>1/27/2017</a:t>
            </a:fld>
            <a:endParaRPr lang="en-US"/>
          </a:p>
        </p:txBody>
      </p:sp>
      <p:sp>
        <p:nvSpPr>
          <p:cNvPr id="6" name="Footer Placeholder 5"/>
          <p:cNvSpPr>
            <a:spLocks noGrp="1"/>
          </p:cNvSpPr>
          <p:nvPr>
            <p:ph type="ftr" sz="quarter" idx="11"/>
          </p:nvPr>
        </p:nvSpPr>
        <p:spPr>
          <a:xfrm>
            <a:off x="381095" y="6235607"/>
            <a:ext cx="2590705" cy="365125"/>
          </a:xfr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a:t>
            </a:fld>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4388" y="4534726"/>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4624388" y="228600"/>
            <a:ext cx="2057400" cy="2039112"/>
          </a:xfrm>
        </p:spPr>
        <p:txBody>
          <a:bodyPr/>
          <a:lstStyle>
            <a:lvl1pPr>
              <a:buNone/>
              <a:defRPr/>
            </a:lvl1pPr>
          </a:lstStyle>
          <a:p>
            <a:r>
              <a:rPr lang="es-ES_tradnl"/>
              <a:t>Arrastre la imagen al marcador de posición o haga clic en el icono para agregar</a:t>
            </a:r>
            <a:endParaRPr/>
          </a:p>
        </p:txBody>
      </p:sp>
      <p:sp>
        <p:nvSpPr>
          <p:cNvPr id="13" name="Picture Placeholder 12"/>
          <p:cNvSpPr>
            <a:spLocks noGrp="1"/>
          </p:cNvSpPr>
          <p:nvPr>
            <p:ph type="pic" sz="quarter" idx="14"/>
          </p:nvPr>
        </p:nvSpPr>
        <p:spPr>
          <a:xfrm>
            <a:off x="4624388" y="2381663"/>
            <a:ext cx="2057400" cy="2039112"/>
          </a:xfrm>
        </p:spPr>
        <p:txBody>
          <a:bodyPr/>
          <a:lstStyle>
            <a:lvl1pPr>
              <a:buNone/>
              <a:defRPr/>
            </a:lvl1pPr>
          </a:lstStyle>
          <a:p>
            <a:r>
              <a:rPr lang="es-ES_tradnl"/>
              <a:t>Arrastre la imagen al marcador de posición o haga clic en el icono para agregar</a:t>
            </a:r>
            <a:endParaRPr/>
          </a:p>
        </p:txBody>
      </p:sp>
      <p:sp>
        <p:nvSpPr>
          <p:cNvPr id="14" name="Picture Placeholder 12"/>
          <p:cNvSpPr>
            <a:spLocks noGrp="1"/>
          </p:cNvSpPr>
          <p:nvPr>
            <p:ph type="pic" sz="quarter" idx="15"/>
          </p:nvPr>
        </p:nvSpPr>
        <p:spPr>
          <a:xfrm>
            <a:off x="6803136" y="2381662"/>
            <a:ext cx="2057400" cy="4187952"/>
          </a:xfrm>
        </p:spPr>
        <p:txBody>
          <a:bodyPr/>
          <a:lstStyle>
            <a:lvl1pPr>
              <a:buNone/>
              <a:defRPr/>
            </a:lvl1pPr>
          </a:lstStyle>
          <a:p>
            <a:r>
              <a:rPr lang="es-ES_tradnl"/>
              <a:t>Arrastre la imagen al marcador de posición o haga clic en el icono para agregar</a:t>
            </a:r>
            <a:endParaRPr/>
          </a:p>
        </p:txBody>
      </p:sp>
    </p:spTree>
  </p:cSld>
  <p:clrMapOvr>
    <a:masterClrMapping/>
  </p:clrMapOvr>
  <mc:AlternateContent xmlns:mc="http://schemas.openxmlformats.org/markup-compatibility/2006">
    <mc:Choice xmlns:p159="http://schemas.microsoft.com/office/powerpoint/2015/09/main" Requires="p159">
      <p:transition spd="slow">
        <p159:morph option="byWord"/>
      </p:transition>
    </mc:Choice>
    <mc:Fallback>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 imágenes con título, alternativo">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53000" y="3124200"/>
            <a:ext cx="3108960" cy="871538"/>
          </a:xfrm>
        </p:spPr>
        <p:txBody>
          <a:bodyPr anchor="b">
            <a:normAutofit/>
          </a:bodyPr>
          <a:lstStyle>
            <a:lvl1pPr algn="l">
              <a:defRPr sz="2600" b="0"/>
            </a:lvl1pPr>
          </a:lstStyle>
          <a:p>
            <a:r>
              <a:rPr lang="es-ES_tradnl"/>
              <a:t>Clic para editar título</a:t>
            </a:r>
            <a:endParaRPr/>
          </a:p>
        </p:txBody>
      </p:sp>
      <p:sp>
        <p:nvSpPr>
          <p:cNvPr id="3" name="Picture Placeholder 2"/>
          <p:cNvSpPr>
            <a:spLocks noGrp="1"/>
          </p:cNvSpPr>
          <p:nvPr>
            <p:ph type="pic" idx="1"/>
          </p:nvPr>
        </p:nvSpPr>
        <p:spPr>
          <a:xfrm>
            <a:off x="277905" y="2365248"/>
            <a:ext cx="424011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_tradnl"/>
              <a:t>Arrastre la imagen al marcador de posición o haga clic en el icono para agregar</a:t>
            </a:r>
            <a:endParaRPr/>
          </a:p>
        </p:txBody>
      </p:sp>
      <p:sp>
        <p:nvSpPr>
          <p:cNvPr id="4" name="Text Placeholder 3"/>
          <p:cNvSpPr>
            <a:spLocks noGrp="1"/>
          </p:cNvSpPr>
          <p:nvPr>
            <p:ph type="body" sz="half" idx="2"/>
          </p:nvPr>
        </p:nvSpPr>
        <p:spPr>
          <a:xfrm>
            <a:off x="4953000" y="3995737"/>
            <a:ext cx="3108960"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Date Placeholder 4"/>
          <p:cNvSpPr>
            <a:spLocks noGrp="1"/>
          </p:cNvSpPr>
          <p:nvPr>
            <p:ph type="dt" sz="half" idx="10"/>
          </p:nvPr>
        </p:nvSpPr>
        <p:spPr>
          <a:xfrm>
            <a:off x="7391399" y="6423585"/>
            <a:ext cx="1537447" cy="365125"/>
          </a:xfrm>
        </p:spPr>
        <p:txBody>
          <a:bodyPr/>
          <a:lstStyle/>
          <a:p>
            <a:fld id="{D728701E-CAF4-4159-9B3E-41C86DFFA30D}" type="datetimeFigureOut">
              <a:rPr lang="en-US" smtClean="0"/>
              <a:t>1/27/2017</a:t>
            </a:fld>
            <a:endParaRPr lang="en-US"/>
          </a:p>
        </p:txBody>
      </p:sp>
      <p:sp>
        <p:nvSpPr>
          <p:cNvPr id="6" name="Footer Placeholder 5"/>
          <p:cNvSpPr>
            <a:spLocks noGrp="1"/>
          </p:cNvSpPr>
          <p:nvPr>
            <p:ph type="ftr" sz="quarter" idx="11"/>
          </p:nvPr>
        </p:nvSpPr>
        <p:spPr>
          <a:xfrm>
            <a:off x="4191000" y="6423585"/>
            <a:ext cx="3005138" cy="365125"/>
          </a:xfrm>
        </p:spPr>
        <p:txBody>
          <a:body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a:t>
            </a:fld>
            <a:endParaRPr lang="en-US"/>
          </a:p>
        </p:txBody>
      </p:sp>
      <p:sp>
        <p:nvSpPr>
          <p:cNvPr id="10" name="TextBox 9"/>
          <p:cNvSpPr txBox="1"/>
          <p:nvPr/>
        </p:nvSpPr>
        <p:spPr>
          <a:xfrm>
            <a:off x="4750361"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
        <p:nvSpPr>
          <p:cNvPr id="14" name="Picture Placeholder 12"/>
          <p:cNvSpPr>
            <a:spLocks noGrp="1"/>
          </p:cNvSpPr>
          <p:nvPr>
            <p:ph type="pic" sz="quarter" idx="13"/>
          </p:nvPr>
        </p:nvSpPr>
        <p:spPr>
          <a:xfrm>
            <a:off x="277905" y="228600"/>
            <a:ext cx="2057400" cy="2039112"/>
          </a:xfrm>
        </p:spPr>
        <p:txBody>
          <a:bodyPr/>
          <a:lstStyle>
            <a:lvl1pPr>
              <a:buNone/>
              <a:defRPr/>
            </a:lvl1pPr>
          </a:lstStyle>
          <a:p>
            <a:r>
              <a:rPr lang="es-ES_tradnl"/>
              <a:t>Arrastre la imagen al marcador de posición o haga clic en el icono para agregar</a:t>
            </a:r>
            <a:endParaRPr/>
          </a:p>
        </p:txBody>
      </p:sp>
      <p:sp>
        <p:nvSpPr>
          <p:cNvPr id="15" name="Picture Placeholder 12"/>
          <p:cNvSpPr>
            <a:spLocks noGrp="1"/>
          </p:cNvSpPr>
          <p:nvPr>
            <p:ph type="pic" sz="quarter" idx="14"/>
          </p:nvPr>
        </p:nvSpPr>
        <p:spPr>
          <a:xfrm>
            <a:off x="2460625" y="228600"/>
            <a:ext cx="2057400" cy="2039112"/>
          </a:xfrm>
        </p:spPr>
        <p:txBody>
          <a:bodyPr/>
          <a:lstStyle>
            <a:lvl1pPr>
              <a:buNone/>
              <a:defRPr/>
            </a:lvl1pPr>
          </a:lstStyle>
          <a:p>
            <a:r>
              <a:rPr lang="es-ES_tradnl"/>
              <a:t>Arrastre la imagen al marcador de posición o haga clic en el icono para agregar</a:t>
            </a:r>
            <a:endParaRPr/>
          </a:p>
        </p:txBody>
      </p:sp>
    </p:spTree>
  </p:cSld>
  <p:clrMapOvr>
    <a:masterClrMapping/>
  </p:clrMapOvr>
  <mc:AlternateContent xmlns:mc="http://schemas.openxmlformats.org/markup-compatibility/2006">
    <mc:Choice xmlns:p159="http://schemas.microsoft.com/office/powerpoint/2015/09/main" Requires="p159">
      <p:transition spd="slow">
        <p159:morph option="byWord"/>
      </p:transition>
    </mc:Choice>
    <mc:Fallback>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ítulo y texto vertical">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s-ES_tradnl"/>
              <a:t>Clic para editar título</a:t>
            </a:r>
            <a:endParaRPr/>
          </a:p>
        </p:txBody>
      </p:sp>
      <p:sp>
        <p:nvSpPr>
          <p:cNvPr id="3" name="Vertical Text Placeholder 2"/>
          <p:cNvSpPr>
            <a:spLocks noGrp="1"/>
          </p:cNvSpPr>
          <p:nvPr>
            <p:ph type="body" orient="vert" idx="1"/>
          </p:nvPr>
        </p:nvSpPr>
        <p:spPr/>
        <p:txBody>
          <a:bodyPr vert="eaVert"/>
          <a:lstStyle>
            <a:lvl5pPr>
              <a:defRPr/>
            </a:lvl5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dirty="0"/>
          </a:p>
        </p:txBody>
      </p:sp>
      <p:sp>
        <p:nvSpPr>
          <p:cNvPr id="4" name="Date Placeholder 3"/>
          <p:cNvSpPr>
            <a:spLocks noGrp="1"/>
          </p:cNvSpPr>
          <p:nvPr>
            <p:ph type="dt" sz="half" idx="10"/>
          </p:nvPr>
        </p:nvSpPr>
        <p:spPr/>
        <p:txBody>
          <a:bodyPr/>
          <a:lstStyle/>
          <a:p>
            <a:fld id="{D728701E-CAF4-4159-9B3E-41C86DFFA30D}" type="datetimeFigureOut">
              <a:rPr lang="en-US" smtClean="0"/>
              <a:t>1/27/2017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2F1D00-BD13-4404-86B0-79703945A0A7}" type="slidenum">
              <a:rPr lang="en-US" smtClean="0"/>
              <a:t>‹#›</a:t>
            </a:fld>
            <a:endParaRPr lang="en-US"/>
          </a:p>
        </p:txBody>
      </p:sp>
    </p:spTree>
  </p:cSld>
  <p:clrMapOvr>
    <a:masterClrMapping/>
  </p:clrMapOvr>
  <mc:AlternateContent xmlns:mc="http://schemas.openxmlformats.org/markup-compatibility/2006">
    <mc:Choice xmlns:p159="http://schemas.microsoft.com/office/powerpoint/2015/09/main" Requires="p159">
      <p:transition spd="slow">
        <p159:morph option="byWord"/>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ítulo y objetos">
    <p:spTree>
      <p:nvGrpSpPr>
        <p:cNvPr id="1" name=""/>
        <p:cNvGrpSpPr/>
        <p:nvPr/>
      </p:nvGrpSpPr>
      <p:grpSpPr>
        <a:xfrm>
          <a:off x="0" y="0"/>
          <a:ext cx="0" cy="0"/>
          <a:chOff x="0" y="0"/>
          <a:chExt cx="0" cy="0"/>
        </a:xfrm>
      </p:grpSpPr>
      <p:sp>
        <p:nvSpPr>
          <p:cNvPr id="7" name="Rectangle 6"/>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s-ES_tradnl"/>
              <a:t>Clic para editar título</a:t>
            </a:r>
            <a:endParaRPr/>
          </a:p>
        </p:txBody>
      </p:sp>
      <p:sp>
        <p:nvSpPr>
          <p:cNvPr id="3" name="Content Placeholder 2"/>
          <p:cNvSpPr>
            <a:spLocks noGrp="1"/>
          </p:cNvSpPr>
          <p:nvPr>
            <p:ph idx="1"/>
          </p:nvPr>
        </p:nvSpPr>
        <p:spPr/>
        <p:txBody>
          <a:bodyPr/>
          <a:lstStyle>
            <a:lvl5pPr>
              <a:defRPr/>
            </a:lvl5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dirty="0"/>
          </a:p>
        </p:txBody>
      </p:sp>
      <p:sp>
        <p:nvSpPr>
          <p:cNvPr id="4" name="Date Placeholder 3"/>
          <p:cNvSpPr>
            <a:spLocks noGrp="1"/>
          </p:cNvSpPr>
          <p:nvPr>
            <p:ph type="dt" sz="half" idx="10"/>
          </p:nvPr>
        </p:nvSpPr>
        <p:spPr/>
        <p:txBody>
          <a:bodyPr/>
          <a:lstStyle/>
          <a:p>
            <a:fld id="{D728701E-CAF4-4159-9B3E-41C86DFFA30D}" type="datetimeFigureOut">
              <a:rPr lang="en-US" smtClean="0"/>
              <a:t>1/27/2017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2F1D00-BD13-4404-86B0-79703945A0A7}" type="slidenum">
              <a:rPr lang="en-US" smtClean="0"/>
              <a:t>‹#›</a:t>
            </a:fld>
            <a:endParaRPr lang="en-US"/>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Rectangle 9"/>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mc:AlternateContent xmlns:mc="http://schemas.openxmlformats.org/markup-compatibility/2006">
    <mc:Choice xmlns:p159="http://schemas.microsoft.com/office/powerpoint/2015/09/main" Requires="p159">
      <p:transition spd="slow">
        <p159:morph option="byWord"/>
      </p:transition>
    </mc:Choice>
    <mc:Fallback>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ítulo vertical y texto">
    <p:spTree>
      <p:nvGrpSpPr>
        <p:cNvPr id="1" name=""/>
        <p:cNvGrpSpPr/>
        <p:nvPr/>
      </p:nvGrpSpPr>
      <p:grpSpPr>
        <a:xfrm>
          <a:off x="0" y="0"/>
          <a:ext cx="0" cy="0"/>
          <a:chOff x="0" y="0"/>
          <a:chExt cx="0" cy="0"/>
        </a:xfrm>
      </p:grpSpPr>
      <p:sp>
        <p:nvSpPr>
          <p:cNvPr id="10" name="Rectangle 9"/>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995772" y="954742"/>
            <a:ext cx="681318" cy="5171422"/>
          </a:xfrm>
        </p:spPr>
        <p:txBody>
          <a:bodyPr vert="eaVert" anchor="t" anchorCtr="0"/>
          <a:lstStyle/>
          <a:p>
            <a:r>
              <a:rPr lang="es-ES_tradnl"/>
              <a:t>Clic para editar título</a:t>
            </a:r>
            <a:endParaRPr/>
          </a:p>
        </p:txBody>
      </p:sp>
      <p:sp>
        <p:nvSpPr>
          <p:cNvPr id="3" name="Vertical Text Placeholder 2"/>
          <p:cNvSpPr>
            <a:spLocks noGrp="1"/>
          </p:cNvSpPr>
          <p:nvPr>
            <p:ph type="body" orient="vert" idx="1"/>
          </p:nvPr>
        </p:nvSpPr>
        <p:spPr>
          <a:xfrm>
            <a:off x="457200" y="958756"/>
            <a:ext cx="6858000" cy="5184869"/>
          </a:xfrm>
        </p:spPr>
        <p:txBody>
          <a:bodyPr vert="eaVert"/>
          <a:lstStyle>
            <a:lvl5pPr>
              <a:defRPr/>
            </a:lvl5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dirty="0"/>
          </a:p>
        </p:txBody>
      </p:sp>
      <p:sp>
        <p:nvSpPr>
          <p:cNvPr id="4" name="Date Placeholder 3"/>
          <p:cNvSpPr>
            <a:spLocks noGrp="1"/>
          </p:cNvSpPr>
          <p:nvPr>
            <p:ph type="dt" sz="half" idx="10"/>
          </p:nvPr>
        </p:nvSpPr>
        <p:spPr/>
        <p:txBody>
          <a:bodyPr/>
          <a:lstStyle/>
          <a:p>
            <a:fld id="{D728701E-CAF4-4159-9B3E-41C86DFFA30D}" type="datetimeFigureOut">
              <a:rPr lang="en-US" smtClean="0"/>
              <a:t>1/27/2017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2F1D00-BD13-4404-86B0-79703945A0A7}" type="slidenum">
              <a:rPr lang="en-US" smtClean="0"/>
              <a:t>‹#›</a:t>
            </a:fld>
            <a:endParaRPr lang="en-US"/>
          </a:p>
        </p:txBody>
      </p:sp>
      <p:sp>
        <p:nvSpPr>
          <p:cNvPr id="9" name="TextBox 8"/>
          <p:cNvSpPr txBox="1"/>
          <p:nvPr/>
        </p:nvSpPr>
        <p:spPr>
          <a:xfrm rot="16200000">
            <a:off x="8593111" y="561668"/>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Tree>
  </p:cSld>
  <p:clrMapOvr>
    <a:masterClrMapping/>
  </p:clrMapOvr>
  <mc:AlternateContent xmlns:mc="http://schemas.openxmlformats.org/markup-compatibility/2006">
    <mc:Choice xmlns:p159="http://schemas.microsoft.com/office/powerpoint/2015/09/main" Requires="p159">
      <p:transition spd="slow">
        <p159:morph option="byWord"/>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ítulo y objetos, alternativo">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8474" y="134471"/>
            <a:ext cx="7556313" cy="995082"/>
          </a:xfrm>
        </p:spPr>
        <p:txBody>
          <a:bodyPr anchor="b" anchorCtr="0"/>
          <a:lstStyle/>
          <a:p>
            <a:r>
              <a:rPr lang="es-ES_tradnl"/>
              <a:t>Clic para editar título</a:t>
            </a:r>
            <a:endParaRPr/>
          </a:p>
        </p:txBody>
      </p:sp>
      <p:sp>
        <p:nvSpPr>
          <p:cNvPr id="3" name="Content Placeholder 2"/>
          <p:cNvSpPr>
            <a:spLocks noGrp="1"/>
          </p:cNvSpPr>
          <p:nvPr>
            <p:ph idx="1"/>
          </p:nvPr>
        </p:nvSpPr>
        <p:spPr/>
        <p:txBody>
          <a:bodyPr/>
          <a:lstStyle>
            <a:lvl5pPr>
              <a:defRPr/>
            </a:lvl5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dirty="0"/>
          </a:p>
        </p:txBody>
      </p:sp>
      <p:sp>
        <p:nvSpPr>
          <p:cNvPr id="4" name="Date Placeholder 3"/>
          <p:cNvSpPr>
            <a:spLocks noGrp="1"/>
          </p:cNvSpPr>
          <p:nvPr>
            <p:ph type="dt" sz="half" idx="10"/>
          </p:nvPr>
        </p:nvSpPr>
        <p:spPr/>
        <p:txBody>
          <a:bodyPr/>
          <a:lstStyle/>
          <a:p>
            <a:fld id="{D728701E-CAF4-4159-9B3E-41C86DFFA30D}" type="datetimeFigureOut">
              <a:rPr lang="en-US" smtClean="0"/>
              <a:t>1/27/2017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2F1D00-BD13-4404-86B0-79703945A0A7}" type="slidenum">
              <a:rPr lang="en-US" smtClean="0"/>
              <a:t>‹#›</a:t>
            </a:fld>
            <a:endParaRPr lang="en-US"/>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Text Placeholder 3"/>
          <p:cNvSpPr>
            <a:spLocks noGrp="1"/>
          </p:cNvSpPr>
          <p:nvPr>
            <p:ph type="body" sz="half" idx="2"/>
          </p:nvPr>
        </p:nvSpPr>
        <p:spPr>
          <a:xfrm>
            <a:off x="498518" y="1129553"/>
            <a:ext cx="7558960" cy="774700"/>
          </a:xfrm>
        </p:spPr>
        <p:txBody>
          <a:bodyPr vert="horz" lIns="91440" tIns="45720" rIns="91440" bIns="45720" rtlCol="0" anchor="t" anchorCtr="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s-ES_tradnl"/>
              <a:t>Haga clic para modificar el estilo de texto del patrón</a:t>
            </a:r>
          </a:p>
        </p:txBody>
      </p:sp>
    </p:spTree>
  </p:cSld>
  <p:clrMapOvr>
    <a:masterClrMapping/>
  </p:clrMapOvr>
  <mc:AlternateContent xmlns:mc="http://schemas.openxmlformats.org/markup-compatibility/2006">
    <mc:Choice xmlns:p159="http://schemas.microsoft.com/office/powerpoint/2015/09/main" Requires="p159">
      <p:transition spd="slow">
        <p159:morph option="byWord"/>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Diapositiva de título con 2 imágenes">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s-ES_tradnl"/>
              <a:t>Clic para editar título</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endParaRPr dirty="0"/>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D728701E-CAF4-4159-9B3E-41C86DFFA30D}" type="datetimeFigureOut">
              <a:rPr lang="en-US" smtClean="0"/>
              <a:t>1/27/2017</a:t>
            </a:fld>
            <a:endParaRPr lang="en-US"/>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Picture Placeholder 12"/>
          <p:cNvSpPr>
            <a:spLocks noGrp="1"/>
          </p:cNvSpPr>
          <p:nvPr>
            <p:ph type="pic" sz="quarter" idx="12"/>
          </p:nvPr>
        </p:nvSpPr>
        <p:spPr>
          <a:xfrm>
            <a:off x="4624388" y="228600"/>
            <a:ext cx="2057400" cy="2039112"/>
          </a:xfrm>
        </p:spPr>
        <p:txBody>
          <a:bodyPr/>
          <a:lstStyle>
            <a:lvl1pPr>
              <a:buNone/>
              <a:defRPr/>
            </a:lvl1pPr>
          </a:lstStyle>
          <a:p>
            <a:r>
              <a:rPr lang="es-ES_tradnl"/>
              <a:t>Arrastre la imagen al marcador de posición o haga clic en el icono para agregar</a:t>
            </a:r>
            <a:endParaRPr/>
          </a:p>
        </p:txBody>
      </p:sp>
      <p:sp>
        <p:nvSpPr>
          <p:cNvPr id="14" name="Picture Placeholder 12"/>
          <p:cNvSpPr>
            <a:spLocks noGrp="1"/>
          </p:cNvSpPr>
          <p:nvPr>
            <p:ph type="pic" sz="quarter" idx="13"/>
          </p:nvPr>
        </p:nvSpPr>
        <p:spPr>
          <a:xfrm>
            <a:off x="6802438" y="2377440"/>
            <a:ext cx="2057400" cy="2039112"/>
          </a:xfrm>
        </p:spPr>
        <p:txBody>
          <a:bodyPr/>
          <a:lstStyle>
            <a:lvl1pPr>
              <a:buNone/>
              <a:defRPr/>
            </a:lvl1pPr>
          </a:lstStyle>
          <a:p>
            <a:r>
              <a:rPr lang="es-ES_tradnl"/>
              <a:t>Arrastre la imagen al marcador de posición o haga clic en el icono para agregar</a:t>
            </a:r>
            <a:endParaRPr/>
          </a:p>
        </p:txBody>
      </p:sp>
      <p:sp>
        <p:nvSpPr>
          <p:cNvPr id="16" name="Text Placeholder 3"/>
          <p:cNvSpPr>
            <a:spLocks noGrp="1"/>
          </p:cNvSpPr>
          <p:nvPr>
            <p:ph type="body" sz="half" idx="2"/>
          </p:nvPr>
        </p:nvSpPr>
        <p:spPr>
          <a:xfrm>
            <a:off x="857250" y="1779494"/>
            <a:ext cx="3086100" cy="2040905"/>
          </a:xfrm>
        </p:spPr>
        <p:txBody>
          <a:bodyPr lIns="45720" tIns="45720" rIns="45720" anchor="t">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eaLnBrk="1" latinLnBrk="0" hangingPunct="1"/>
            <a:r>
              <a:rPr kumimoji="0" lang="es-ES_tradnl"/>
              <a:t>Haga clic para modificar el estilo de texto del patrón</a:t>
            </a: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mc:AlternateContent xmlns:mc="http://schemas.openxmlformats.org/markup-compatibility/2006">
    <mc:Choice xmlns:p159="http://schemas.microsoft.com/office/powerpoint/2015/09/main" Requires="p159">
      <p:transition spd="slow">
        <p159:morph option="byWord"/>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7" name="Rectangle 6"/>
          <p:cNvSpPr/>
          <p:nvPr/>
        </p:nvSpPr>
        <p:spPr>
          <a:xfrm>
            <a:off x="658907" y="228600"/>
            <a:ext cx="820093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286000" y="3124200"/>
            <a:ext cx="5638800" cy="1362075"/>
          </a:xfrm>
        </p:spPr>
        <p:txBody>
          <a:bodyPr anchor="b" anchorCtr="0">
            <a:noAutofit/>
          </a:bodyPr>
          <a:lstStyle>
            <a:lvl1pPr algn="l">
              <a:defRPr sz="5400" b="0" cap="none" baseline="0">
                <a:solidFill>
                  <a:schemeClr val="bg1"/>
                </a:solidFill>
              </a:defRPr>
            </a:lvl1pPr>
          </a:lstStyle>
          <a:p>
            <a:r>
              <a:rPr lang="es-ES_tradnl" dirty="0"/>
              <a:t>Clic para editar título</a:t>
            </a:r>
            <a:endParaRPr dirty="0"/>
          </a:p>
        </p:txBody>
      </p:sp>
      <p:sp>
        <p:nvSpPr>
          <p:cNvPr id="3" name="Text Placeholder 2"/>
          <p:cNvSpPr>
            <a:spLocks noGrp="1"/>
          </p:cNvSpPr>
          <p:nvPr>
            <p:ph type="body" idx="1"/>
          </p:nvPr>
        </p:nvSpPr>
        <p:spPr>
          <a:xfrm>
            <a:off x="2286000" y="4495800"/>
            <a:ext cx="5638800" cy="1500187"/>
          </a:xfrm>
        </p:spPr>
        <p:txBody>
          <a:bodyPr anchor="t" anchorCtr="0">
            <a:normAutofit/>
          </a:bodyPr>
          <a:lstStyle>
            <a:lvl1pPr marL="0" indent="0">
              <a:spcBef>
                <a:spcPts val="300"/>
              </a:spcBef>
              <a:buNone/>
              <a:defRPr sz="32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4" name="Date Placeholder 3"/>
          <p:cNvSpPr>
            <a:spLocks noGrp="1"/>
          </p:cNvSpPr>
          <p:nvPr>
            <p:ph type="dt" sz="half" idx="10"/>
          </p:nvPr>
        </p:nvSpPr>
        <p:spPr>
          <a:xfrm>
            <a:off x="658906" y="6248774"/>
            <a:ext cx="1474694" cy="365125"/>
          </a:xfrm>
        </p:spPr>
        <p:txBody>
          <a:bodyPr/>
          <a:lstStyle>
            <a:lvl1pPr algn="l">
              <a:defRPr>
                <a:solidFill>
                  <a:schemeClr val="bg1"/>
                </a:solidFill>
              </a:defRPr>
            </a:lvl1pPr>
          </a:lstStyle>
          <a:p>
            <a:fld id="{D728701E-CAF4-4159-9B3E-41C86DFFA30D}" type="datetimeFigureOut">
              <a:rPr lang="en-US" smtClean="0"/>
              <a:t>1/27/2017</a:t>
            </a:fld>
            <a:endParaRPr lang="en-US"/>
          </a:p>
        </p:txBody>
      </p:sp>
      <p:sp>
        <p:nvSpPr>
          <p:cNvPr id="5" name="Footer Placeholder 4"/>
          <p:cNvSpPr>
            <a:spLocks noGrp="1"/>
          </p:cNvSpPr>
          <p:nvPr>
            <p:ph type="ftr" sz="quarter" idx="11"/>
          </p:nvPr>
        </p:nvSpPr>
        <p:spPr>
          <a:xfrm>
            <a:off x="2286000" y="6248774"/>
            <a:ext cx="5638800" cy="365125"/>
          </a:xfrm>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a:xfrm>
            <a:off x="8305800" y="6248774"/>
            <a:ext cx="554038" cy="365125"/>
          </a:xfrm>
        </p:spPr>
        <p:txBody>
          <a:bodyPr/>
          <a:lstStyle/>
          <a:p>
            <a:fld id="{162F1D00-BD13-4404-86B0-79703945A0A7}" type="slidenum">
              <a:rPr lang="en-US" smtClean="0"/>
              <a:t>‹#›</a:t>
            </a:fld>
            <a:endParaRPr lang="en-US"/>
          </a:p>
        </p:txBody>
      </p:sp>
      <p:sp>
        <p:nvSpPr>
          <p:cNvPr id="8" name="TextBox 7"/>
          <p:cNvSpPr txBox="1"/>
          <p:nvPr/>
        </p:nvSpPr>
        <p:spPr>
          <a:xfrm>
            <a:off x="2003612" y="3110754"/>
            <a:ext cx="260909" cy="615553"/>
          </a:xfrm>
          <a:prstGeom prst="rect">
            <a:avLst/>
          </a:prstGeom>
          <a:noFill/>
        </p:spPr>
        <p:txBody>
          <a:bodyPr wrap="square" lIns="0" tIns="0" rIns="0" bIns="0" rtlCol="0">
            <a:spAutoFit/>
          </a:bodyPr>
          <a:lstStyle/>
          <a:p>
            <a:r>
              <a:rPr sz="4000" b="1">
                <a:solidFill>
                  <a:schemeClr val="accent1">
                    <a:lumMod val="60000"/>
                    <a:lumOff val="40000"/>
                  </a:schemeClr>
                </a:solidFill>
              </a:rPr>
              <a:t>+</a:t>
            </a:r>
          </a:p>
        </p:txBody>
      </p:sp>
      <p:sp>
        <p:nvSpPr>
          <p:cNvPr id="9" name="Rectangle 8"/>
          <p:cNvSpPr/>
          <p:nvPr/>
        </p:nvSpPr>
        <p:spPr>
          <a:xfrm>
            <a:off x="285750" y="228600"/>
            <a:ext cx="212725" cy="6345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mc:AlternateContent xmlns:mc="http://schemas.openxmlformats.org/markup-compatibility/2006">
    <mc:Choice xmlns:p159="http://schemas.microsoft.com/office/powerpoint/2015/09/main" Requires="p159">
      <p:transition spd="slow">
        <p159:morph option="byWord"/>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Dos objetos">
    <p:spTree>
      <p:nvGrpSpPr>
        <p:cNvPr id="1" name=""/>
        <p:cNvGrpSpPr/>
        <p:nvPr/>
      </p:nvGrpSpPr>
      <p:grpSpPr>
        <a:xfrm>
          <a:off x="0" y="0"/>
          <a:ext cx="0" cy="0"/>
          <a:chOff x="0" y="0"/>
          <a:chExt cx="0" cy="0"/>
        </a:xfrm>
      </p:grpSpPr>
      <p:sp>
        <p:nvSpPr>
          <p:cNvPr id="11" name="Rectangle 10"/>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s-ES_tradnl"/>
              <a:t>Clic para editar título</a:t>
            </a:r>
            <a:endParaRPr/>
          </a:p>
        </p:txBody>
      </p:sp>
      <p:sp>
        <p:nvSpPr>
          <p:cNvPr id="3" name="Content Placeholder 2"/>
          <p:cNvSpPr>
            <a:spLocks noGrp="1"/>
          </p:cNvSpPr>
          <p:nvPr>
            <p:ph sz="half" idx="1"/>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dirty="0"/>
          </a:p>
        </p:txBody>
      </p:sp>
      <p:sp>
        <p:nvSpPr>
          <p:cNvPr id="4" name="Content Placeholder 3"/>
          <p:cNvSpPr>
            <a:spLocks noGrp="1"/>
          </p:cNvSpPr>
          <p:nvPr>
            <p:ph sz="half" idx="2"/>
          </p:nvPr>
        </p:nvSpPr>
        <p:spPr>
          <a:xfrm>
            <a:off x="439987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dirty="0"/>
          </a:p>
        </p:txBody>
      </p:sp>
      <p:sp>
        <p:nvSpPr>
          <p:cNvPr id="5" name="Date Placeholder 4"/>
          <p:cNvSpPr>
            <a:spLocks noGrp="1"/>
          </p:cNvSpPr>
          <p:nvPr>
            <p:ph type="dt" sz="half" idx="10"/>
          </p:nvPr>
        </p:nvSpPr>
        <p:spPr/>
        <p:txBody>
          <a:bodyPr/>
          <a:lstStyle/>
          <a:p>
            <a:fld id="{D728701E-CAF4-4159-9B3E-41C86DFFA30D}" type="datetimeFigureOut">
              <a:rPr lang="en-US" smtClean="0"/>
              <a:t>1/27/2017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a:t>
            </a:fld>
            <a:endParaRPr lang="en-US"/>
          </a:p>
        </p:txBody>
      </p:sp>
    </p:spTree>
  </p:cSld>
  <p:clrMapOvr>
    <a:masterClrMapping/>
  </p:clrMapOvr>
  <mc:AlternateContent xmlns:mc="http://schemas.openxmlformats.org/markup-compatibility/2006">
    <mc:Choice xmlns:p159="http://schemas.microsoft.com/office/powerpoint/2015/09/main" Requires="p159">
      <p:transition spd="slow">
        <p159:morph option="byWord"/>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ación">
    <p:spTree>
      <p:nvGrpSpPr>
        <p:cNvPr id="1" name=""/>
        <p:cNvGrpSpPr/>
        <p:nvPr/>
      </p:nvGrpSpPr>
      <p:grpSpPr>
        <a:xfrm>
          <a:off x="0" y="0"/>
          <a:ext cx="0" cy="0"/>
          <a:chOff x="0" y="0"/>
          <a:chExt cx="0" cy="0"/>
        </a:xfrm>
      </p:grpSpPr>
      <p:sp>
        <p:nvSpPr>
          <p:cNvPr id="10" name="Rectangle 9"/>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TextBox 11"/>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lvl1pPr>
              <a:defRPr/>
            </a:lvl1pPr>
          </a:lstStyle>
          <a:p>
            <a:r>
              <a:rPr lang="es-ES_tradnl"/>
              <a:t>Clic para editar título</a:t>
            </a:r>
            <a:endParaRPr/>
          </a:p>
        </p:txBody>
      </p:sp>
      <p:sp>
        <p:nvSpPr>
          <p:cNvPr id="4" name="Content Placeholder 3"/>
          <p:cNvSpPr>
            <a:spLocks noGrp="1"/>
          </p:cNvSpPr>
          <p:nvPr>
            <p:ph sz="half" idx="2"/>
          </p:nvPr>
        </p:nvSpPr>
        <p:spPr>
          <a:xfrm>
            <a:off x="497541"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dirty="0"/>
          </a:p>
        </p:txBody>
      </p:sp>
      <p:sp>
        <p:nvSpPr>
          <p:cNvPr id="6" name="Content Placeholder 5"/>
          <p:cNvSpPr>
            <a:spLocks noGrp="1"/>
          </p:cNvSpPr>
          <p:nvPr>
            <p:ph sz="quarter" idx="4"/>
          </p:nvPr>
        </p:nvSpPr>
        <p:spPr>
          <a:xfrm>
            <a:off x="4399878"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dirty="0"/>
          </a:p>
        </p:txBody>
      </p:sp>
      <p:sp>
        <p:nvSpPr>
          <p:cNvPr id="7" name="Date Placeholder 6"/>
          <p:cNvSpPr>
            <a:spLocks noGrp="1"/>
          </p:cNvSpPr>
          <p:nvPr>
            <p:ph type="dt" sz="half" idx="10"/>
          </p:nvPr>
        </p:nvSpPr>
        <p:spPr/>
        <p:txBody>
          <a:bodyPr/>
          <a:lstStyle/>
          <a:p>
            <a:fld id="{D728701E-CAF4-4159-9B3E-41C86DFFA30D}" type="datetimeFigureOut">
              <a:rPr lang="en-US" smtClean="0"/>
              <a:t>1/27/2017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2F1D00-BD13-4404-86B0-79703945A0A7}" type="slidenum">
              <a:rPr lang="en-US" smtClean="0"/>
              <a:t>‹#›</a:t>
            </a:fld>
            <a:endParaRPr lang="en-US"/>
          </a:p>
        </p:txBody>
      </p:sp>
      <p:sp>
        <p:nvSpPr>
          <p:cNvPr id="3" name="Text Placeholder 2"/>
          <p:cNvSpPr>
            <a:spLocks noGrp="1"/>
          </p:cNvSpPr>
          <p:nvPr>
            <p:ph type="body" idx="1"/>
          </p:nvPr>
        </p:nvSpPr>
        <p:spPr>
          <a:xfrm>
            <a:off x="497541" y="2070847"/>
            <a:ext cx="3657600" cy="322729"/>
          </a:xfrm>
          <a:prstGeom prst="rect">
            <a:avLst/>
          </a:prstGeom>
          <a:solidFill>
            <a:schemeClr val="accent3"/>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5" name="Text Placeholder 4"/>
          <p:cNvSpPr>
            <a:spLocks noGrp="1"/>
          </p:cNvSpPr>
          <p:nvPr>
            <p:ph type="body" sz="quarter" idx="3"/>
          </p:nvPr>
        </p:nvSpPr>
        <p:spPr>
          <a:xfrm>
            <a:off x="4399878" y="2070847"/>
            <a:ext cx="3657600" cy="322729"/>
          </a:xfrm>
          <a:prstGeom prst="rect">
            <a:avLst/>
          </a:prstGeom>
          <a:solidFill>
            <a:schemeClr val="accent3">
              <a:lumMod val="60000"/>
              <a:lumOff val="40000"/>
            </a:schemeClr>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Tree>
  </p:cSld>
  <p:clrMapOvr>
    <a:masterClrMapping/>
  </p:clrMapOvr>
  <mc:AlternateContent xmlns:mc="http://schemas.openxmlformats.org/markup-compatibility/2006">
    <mc:Choice xmlns:p159="http://schemas.microsoft.com/office/powerpoint/2015/09/main" Requires="p159">
      <p:transition spd="slow">
        <p159:morph option="byWord"/>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 objetos, superior e inferior">
    <p:spTree>
      <p:nvGrpSpPr>
        <p:cNvPr id="1" name=""/>
        <p:cNvGrpSpPr/>
        <p:nvPr/>
      </p:nvGrpSpPr>
      <p:grpSpPr>
        <a:xfrm>
          <a:off x="0" y="0"/>
          <a:ext cx="0" cy="0"/>
          <a:chOff x="0" y="0"/>
          <a:chExt cx="0" cy="0"/>
        </a:xfrm>
      </p:grpSpPr>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s-ES_tradnl"/>
              <a:t>Clic para editar título</a:t>
            </a:r>
            <a:endParaRPr/>
          </a:p>
        </p:txBody>
      </p:sp>
      <p:sp>
        <p:nvSpPr>
          <p:cNvPr id="3" name="Content Placeholder 2"/>
          <p:cNvSpPr>
            <a:spLocks noGrp="1"/>
          </p:cNvSpPr>
          <p:nvPr>
            <p:ph sz="half" idx="1"/>
          </p:nvPr>
        </p:nvSpPr>
        <p:spPr>
          <a:xfrm>
            <a:off x="498517" y="1985963"/>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dirty="0"/>
          </a:p>
        </p:txBody>
      </p:sp>
      <p:sp>
        <p:nvSpPr>
          <p:cNvPr id="5" name="Date Placeholder 4"/>
          <p:cNvSpPr>
            <a:spLocks noGrp="1"/>
          </p:cNvSpPr>
          <p:nvPr>
            <p:ph type="dt" sz="half" idx="10"/>
          </p:nvPr>
        </p:nvSpPr>
        <p:spPr/>
        <p:txBody>
          <a:bodyPr/>
          <a:lstStyle/>
          <a:p>
            <a:fld id="{D728701E-CAF4-4159-9B3E-41C86DFFA30D}" type="datetimeFigureOut">
              <a:rPr lang="en-US" smtClean="0"/>
              <a:t>1/27/2017</a:t>
            </a:fld>
            <a:endParaRPr lang="en-US"/>
          </a:p>
        </p:txBody>
      </p:sp>
      <p:sp>
        <p:nvSpPr>
          <p:cNvPr id="6" name="Footer Placeholder 5"/>
          <p:cNvSpPr>
            <a:spLocks noGrp="1"/>
          </p:cNvSpPr>
          <p:nvPr>
            <p:ph type="ftr" sz="quarter" idx="11"/>
          </p:nvPr>
        </p:nvSpPr>
        <p:spPr/>
        <p:txBody>
          <a:bodyPr/>
          <a:lstStyle/>
          <a:p>
            <a:endParaRPr lang="en-US"/>
          </a:p>
        </p:txBody>
      </p:sp>
      <p:sp>
        <p:nvSpPr>
          <p:cNvPr id="13" name="Content Placeholder 2"/>
          <p:cNvSpPr>
            <a:spLocks noGrp="1"/>
          </p:cNvSpPr>
          <p:nvPr>
            <p:ph sz="half" idx="14"/>
          </p:nvPr>
        </p:nvSpPr>
        <p:spPr>
          <a:xfrm>
            <a:off x="498517" y="4164965"/>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dirty="0"/>
          </a:p>
        </p:txBody>
      </p:sp>
      <p:sp>
        <p:nvSpPr>
          <p:cNvPr id="14" name="Rectangle 13"/>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Slide Number Placeholder 6"/>
          <p:cNvSpPr>
            <a:spLocks noGrp="1"/>
          </p:cNvSpPr>
          <p:nvPr>
            <p:ph type="sldNum" sz="quarter" idx="12"/>
          </p:nvPr>
        </p:nvSpPr>
        <p:spPr>
          <a:xfrm>
            <a:off x="8305800" y="242234"/>
            <a:ext cx="554038" cy="365125"/>
          </a:xfrm>
        </p:spPr>
        <p:txBody>
          <a:bodyPr/>
          <a:lstStyle/>
          <a:p>
            <a:fld id="{162F1D00-BD13-4404-86B0-79703945A0A7}" type="slidenum">
              <a:rPr lang="en-US" smtClean="0"/>
              <a:t>‹#›</a:t>
            </a:fld>
            <a:endParaRPr lang="en-US"/>
          </a:p>
        </p:txBody>
      </p:sp>
    </p:spTree>
  </p:cSld>
  <p:clrMapOvr>
    <a:masterClrMapping/>
  </p:clrMapOvr>
  <mc:AlternateContent xmlns:mc="http://schemas.openxmlformats.org/markup-compatibility/2006">
    <mc:Choice xmlns:p159="http://schemas.microsoft.com/office/powerpoint/2015/09/main" Requires="p159">
      <p:transition spd="slow">
        <p159:morph option="byWord"/>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 objetos">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s-ES_tradnl"/>
              <a:t>Clic para editar título</a:t>
            </a:r>
            <a:endParaRPr/>
          </a:p>
        </p:txBody>
      </p:sp>
      <p:sp>
        <p:nvSpPr>
          <p:cNvPr id="3"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dirty="0"/>
          </a:p>
        </p:txBody>
      </p:sp>
      <p:sp>
        <p:nvSpPr>
          <p:cNvPr id="5" name="Date Placeholder 4"/>
          <p:cNvSpPr>
            <a:spLocks noGrp="1"/>
          </p:cNvSpPr>
          <p:nvPr>
            <p:ph type="dt" sz="half" idx="10"/>
          </p:nvPr>
        </p:nvSpPr>
        <p:spPr/>
        <p:txBody>
          <a:bodyPr/>
          <a:lstStyle/>
          <a:p>
            <a:fld id="{D728701E-CAF4-4159-9B3E-41C86DFFA30D}" type="datetimeFigureOut">
              <a:rPr lang="en-US" smtClean="0"/>
              <a:t>1/27/2017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a:t>
            </a:fld>
            <a:endParaRPr lang="en-US"/>
          </a:p>
        </p:txBody>
      </p:sp>
      <p:sp>
        <p:nvSpPr>
          <p:cNvPr id="11" name="Content Placeholder 2"/>
          <p:cNvSpPr>
            <a:spLocks noGrp="1"/>
          </p:cNvSpPr>
          <p:nvPr>
            <p:ph sz="half" idx="15"/>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dirty="0"/>
          </a:p>
        </p:txBody>
      </p:sp>
      <p:sp>
        <p:nvSpPr>
          <p:cNvPr id="13"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dirty="0"/>
          </a:p>
        </p:txBody>
      </p:sp>
    </p:spTree>
  </p:cSld>
  <p:clrMapOvr>
    <a:masterClrMapping/>
  </p:clrMapOvr>
  <mc:AlternateContent xmlns:mc="http://schemas.openxmlformats.org/markup-compatibility/2006">
    <mc:Choice xmlns:p159="http://schemas.microsoft.com/office/powerpoint/2015/09/main" Requires="p159">
      <p:transition spd="slow">
        <p159:morph option="byWord"/>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8474" y="484094"/>
            <a:ext cx="7556313" cy="1116106"/>
          </a:xfrm>
          <a:prstGeom prst="rect">
            <a:avLst/>
          </a:prstGeom>
        </p:spPr>
        <p:txBody>
          <a:bodyPr vert="horz" lIns="91440" tIns="45720" rIns="91440" bIns="45720" rtlCol="0" anchor="t" anchorCtr="0">
            <a:noAutofit/>
          </a:bodyPr>
          <a:lstStyle/>
          <a:p>
            <a:r>
              <a:rPr lang="es-ES_tradnl"/>
              <a:t>Clic para editar título</a:t>
            </a:r>
            <a:endParaRPr/>
          </a:p>
        </p:txBody>
      </p:sp>
      <p:sp>
        <p:nvSpPr>
          <p:cNvPr id="3" name="Text Placeholder 2"/>
          <p:cNvSpPr>
            <a:spLocks noGrp="1"/>
          </p:cNvSpPr>
          <p:nvPr>
            <p:ph type="body" idx="1"/>
          </p:nvPr>
        </p:nvSpPr>
        <p:spPr>
          <a:xfrm>
            <a:off x="498474" y="1981200"/>
            <a:ext cx="7556313" cy="4144963"/>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dirty="0"/>
          </a:p>
        </p:txBody>
      </p:sp>
      <p:sp>
        <p:nvSpPr>
          <p:cNvPr id="4" name="Date Placeholder 3"/>
          <p:cNvSpPr>
            <a:spLocks noGrp="1"/>
          </p:cNvSpPr>
          <p:nvPr>
            <p:ph type="dt" sz="half" idx="2"/>
          </p:nvPr>
        </p:nvSpPr>
        <p:spPr>
          <a:xfrm>
            <a:off x="6795247" y="6423585"/>
            <a:ext cx="2133600" cy="365125"/>
          </a:xfrm>
          <a:prstGeom prst="rect">
            <a:avLst/>
          </a:prstGeom>
        </p:spPr>
        <p:txBody>
          <a:bodyPr vert="horz" lIns="91440" tIns="45720" rIns="91440" bIns="45720" rtlCol="0" anchor="ctr"/>
          <a:lstStyle>
            <a:lvl1pPr algn="r">
              <a:defRPr sz="1100">
                <a:solidFill>
                  <a:schemeClr val="tx1">
                    <a:lumMod val="65000"/>
                    <a:lumOff val="35000"/>
                  </a:schemeClr>
                </a:solidFill>
              </a:defRPr>
            </a:lvl1pPr>
          </a:lstStyle>
          <a:p>
            <a:fld id="{D728701E-CAF4-4159-9B3E-41C86DFFA30D}" type="datetimeFigureOut">
              <a:rPr lang="en-US" smtClean="0"/>
              <a:t>1/27/2017</a:t>
            </a:fld>
            <a:endParaRPr lang="en-US"/>
          </a:p>
        </p:txBody>
      </p:sp>
      <p:sp>
        <p:nvSpPr>
          <p:cNvPr id="5" name="Footer Placeholder 4"/>
          <p:cNvSpPr>
            <a:spLocks noGrp="1"/>
          </p:cNvSpPr>
          <p:nvPr>
            <p:ph type="ftr" sz="quarter" idx="3"/>
          </p:nvPr>
        </p:nvSpPr>
        <p:spPr>
          <a:xfrm>
            <a:off x="201706" y="6423585"/>
            <a:ext cx="6122894"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305800" y="242234"/>
            <a:ext cx="554038" cy="365125"/>
          </a:xfrm>
          <a:prstGeom prst="rect">
            <a:avLst/>
          </a:prstGeom>
        </p:spPr>
        <p:txBody>
          <a:bodyPr vert="horz" lIns="91440" tIns="45720" rIns="91440" bIns="45720" rtlCol="0" anchor="ctr"/>
          <a:lstStyle>
            <a:lvl1pPr algn="r">
              <a:defRPr sz="1400">
                <a:solidFill>
                  <a:schemeClr val="bg1"/>
                </a:solidFill>
              </a:defRPr>
            </a:lvl1pPr>
          </a:lstStyle>
          <a:p>
            <a:fld id="{162F1D00-BD13-4404-86B0-79703945A0A7}"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mc:AlternateContent xmlns:mc="http://schemas.openxmlformats.org/markup-compatibility/2006">
    <mc:Choice xmlns:p159="http://schemas.microsoft.com/office/powerpoint/2015/09/main" Requires="p159">
      <p:transition spd="slow">
        <p159:morph option="byWord"/>
      </p:transition>
    </mc:Choice>
    <mc:Fallback>
      <p:transition spd="slow">
        <p:fade/>
      </p:transition>
    </mc:Fallback>
  </mc:AlternateContent>
  <p:txStyles>
    <p:titleStyle>
      <a:lvl1pPr algn="l" defTabSz="914400" rtl="0" eaLnBrk="1" latinLnBrk="0" hangingPunct="1">
        <a:spcBef>
          <a:spcPct val="0"/>
        </a:spcBef>
        <a:buNone/>
        <a:defRPr sz="3600" b="0" kern="1200">
          <a:solidFill>
            <a:schemeClr val="accent1"/>
          </a:solidFill>
          <a:latin typeface="+mj-lt"/>
          <a:ea typeface="+mj-ea"/>
          <a:cs typeface="+mj-cs"/>
        </a:defRPr>
      </a:lvl1pPr>
    </p:titleStyle>
    <p:body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17217" y="417790"/>
            <a:ext cx="4260795" cy="3826942"/>
          </a:xfrm>
        </p:spPr>
        <p:txBody>
          <a:bodyPr>
            <a:noAutofit/>
          </a:bodyPr>
          <a:lstStyle/>
          <a:p>
            <a:pPr algn="ctr"/>
            <a:r>
              <a:rPr lang="es-ES_tradnl" sz="3600" b="1" dirty="0">
                <a:solidFill>
                  <a:schemeClr val="bg1"/>
                </a:solidFill>
              </a:rPr>
              <a:t>CRITERIOS TEOLOGICOS PARA UNA CORRECTA ORGANIZACIÓN DE PASTORAL DE LA SALUD</a:t>
            </a:r>
            <a:r>
              <a:rPr lang="es-ES_tradnl" sz="3600" dirty="0"/>
              <a:t> </a:t>
            </a:r>
            <a:endParaRPr lang="es-ES" sz="3600"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1506898503"/>
      </p:ext>
    </p:extLst>
  </p:cSld>
  <p:clrMapOvr>
    <a:masterClrMapping/>
  </p:clrMapOvr>
  <mc:AlternateContent xmlns:mc="http://schemas.openxmlformats.org/markup-compatibility/2006">
    <mc:Choice xmlns:p159="http://schemas.microsoft.com/office/powerpoint/2015/09/main" Requires="p159">
      <p:transition spd="slow">
        <p159:morph option="byWord"/>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 </a:t>
            </a:r>
          </a:p>
        </p:txBody>
      </p:sp>
      <p:pic>
        <p:nvPicPr>
          <p:cNvPr id="5" name="Marcador de contenido 4" descr="MISA OBISPOS 031.JPG"/>
          <p:cNvPicPr>
            <a:picLocks noGrp="1" noChangeAspect="1"/>
          </p:cNvPicPr>
          <p:nvPr>
            <p:ph sz="half" idx="1"/>
          </p:nvPr>
        </p:nvPicPr>
        <p:blipFill>
          <a:blip r:embed="rId2" cstate="email">
            <a:duotone>
              <a:schemeClr val="accent1">
                <a:shade val="45000"/>
                <a:satMod val="135000"/>
              </a:schemeClr>
              <a:prstClr val="white"/>
            </a:duotone>
            <a:extLst>
              <a:ext uri="{28A0092B-C50C-407E-A947-70E740481C1C}">
                <a14:useLocalDpi xmlns:a14="http://schemas.microsoft.com/office/drawing/2010/main" val="0"/>
              </a:ext>
            </a:extLst>
          </a:blip>
          <a:srcRect l="16871" r="16871"/>
          <a:stretch>
            <a:fillRect/>
          </a:stretch>
        </p:blipFill>
        <p:spPr>
          <a:xfrm>
            <a:off x="498518" y="1573213"/>
            <a:ext cx="3657600" cy="4140200"/>
          </a:xfrm>
          <a:prstGeom prst="rect">
            <a:avLst/>
          </a:prstGeom>
          <a:ln>
            <a:noFill/>
          </a:ln>
          <a:effectLst>
            <a:outerShdw blurRad="292100" dist="139700" dir="2700000" algn="tl" rotWithShape="0">
              <a:srgbClr val="333333">
                <a:alpha val="65000"/>
              </a:srgbClr>
            </a:outerShdw>
          </a:effectLst>
        </p:spPr>
      </p:pic>
      <p:sp>
        <p:nvSpPr>
          <p:cNvPr id="4" name="Marcador de contenido 3"/>
          <p:cNvSpPr>
            <a:spLocks noGrp="1"/>
          </p:cNvSpPr>
          <p:nvPr>
            <p:ph sz="half" idx="2"/>
          </p:nvPr>
        </p:nvSpPr>
        <p:spPr>
          <a:xfrm>
            <a:off x="4399878" y="1033463"/>
            <a:ext cx="3657600" cy="4140200"/>
          </a:xfrm>
        </p:spPr>
        <p:txBody>
          <a:bodyPr>
            <a:noAutofit/>
          </a:bodyPr>
          <a:lstStyle/>
          <a:p>
            <a:pPr marL="0" indent="0" algn="r">
              <a:buNone/>
            </a:pPr>
            <a:r>
              <a:rPr lang="es-MX" sz="3200" b="1" dirty="0"/>
              <a:t>La iniciativa es de Dios, por otro lado, estamos llamados a portar una imagen de Dios evangelio, a ser un rostro auténtico de Dios en la pastoral.</a:t>
            </a:r>
            <a:r>
              <a:rPr lang="es-ES_tradnl" sz="3200" b="1" dirty="0"/>
              <a:t> </a:t>
            </a:r>
          </a:p>
        </p:txBody>
      </p:sp>
    </p:spTree>
    <p:extLst>
      <p:ext uri="{BB962C8B-B14F-4D97-AF65-F5344CB8AC3E}">
        <p14:creationId xmlns:p14="http://schemas.microsoft.com/office/powerpoint/2010/main" val="503758339"/>
      </p:ext>
    </p:extLst>
  </p:cSld>
  <p:clrMapOvr>
    <a:masterClrMapping/>
  </p:clrMapOvr>
  <mc:AlternateContent xmlns:mc="http://schemas.openxmlformats.org/markup-compatibility/2006">
    <mc:Choice xmlns:p159="http://schemas.microsoft.com/office/powerpoint/2015/09/main" Requires="p159">
      <p:transition spd="slow">
        <p159:morph option="byWor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4">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xEl>
                                              <p:pRg st="0" end="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 </a:t>
            </a:r>
          </a:p>
        </p:txBody>
      </p:sp>
      <p:sp>
        <p:nvSpPr>
          <p:cNvPr id="3" name="Marcador de contenido 2"/>
          <p:cNvSpPr>
            <a:spLocks noGrp="1"/>
          </p:cNvSpPr>
          <p:nvPr>
            <p:ph idx="1"/>
          </p:nvPr>
        </p:nvSpPr>
        <p:spPr>
          <a:xfrm>
            <a:off x="498474" y="758825"/>
            <a:ext cx="7556313" cy="5273675"/>
          </a:xfrm>
        </p:spPr>
        <p:txBody>
          <a:bodyPr>
            <a:noAutofit/>
          </a:bodyPr>
          <a:lstStyle/>
          <a:p>
            <a:pPr marL="0" indent="0" algn="ctr">
              <a:buNone/>
            </a:pPr>
            <a:r>
              <a:rPr lang="es-MX" sz="3200" b="1" dirty="0"/>
              <a:t>La pastoral de la salud está llamada a ser:</a:t>
            </a:r>
          </a:p>
          <a:p>
            <a:pPr marL="0" indent="0" algn="ctr">
              <a:buNone/>
            </a:pPr>
            <a:r>
              <a:rPr lang="es-MX" sz="3200" b="1" dirty="0"/>
              <a:t> </a:t>
            </a:r>
          </a:p>
          <a:p>
            <a:pPr marL="0" indent="0" algn="ctr">
              <a:buNone/>
            </a:pPr>
            <a:r>
              <a:rPr lang="es-MX" sz="3600" b="1" dirty="0"/>
              <a:t>Un signo de amor incondicional a la vida y a la dignidad, de la misericordia, ternura, compasión, solidaridad, esperanza, liberación integral y de la gratuidad. </a:t>
            </a:r>
          </a:p>
        </p:txBody>
      </p:sp>
    </p:spTree>
    <p:extLst>
      <p:ext uri="{BB962C8B-B14F-4D97-AF65-F5344CB8AC3E}">
        <p14:creationId xmlns:p14="http://schemas.microsoft.com/office/powerpoint/2010/main" val="4085625372"/>
      </p:ext>
    </p:extLst>
  </p:cSld>
  <p:clrMapOvr>
    <a:masterClrMapping/>
  </p:clrMapOvr>
  <mc:AlternateContent xmlns:mc="http://schemas.openxmlformats.org/markup-compatibility/2006">
    <mc:Choice xmlns:p159="http://schemas.microsoft.com/office/powerpoint/2015/09/main" Requires="p159">
      <p:transition spd="slow">
        <p159:morph option="byWor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3">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5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500" fill="hold"/>
                                        <p:tgtEl>
                                          <p:spTgt spid="3">
                                            <p:txEl>
                                              <p:pRg st="1" end="1"/>
                                            </p:txEl>
                                          </p:spTgt>
                                        </p:tgtEl>
                                        <p:attrNameLst>
                                          <p:attrName>style.rotation</p:attrName>
                                        </p:attrNameLst>
                                      </p:cBhvr>
                                      <p:tavLst>
                                        <p:tav tm="0">
                                          <p:val>
                                            <p:fltVal val="360"/>
                                          </p:val>
                                        </p:tav>
                                        <p:tav tm="100000">
                                          <p:val>
                                            <p:fltVal val="0"/>
                                          </p:val>
                                        </p:tav>
                                      </p:tavLst>
                                    </p:anim>
                                    <p:animEffect transition="in" filter="fade">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9" presetClass="entr" presetSubtype="0" decel="10000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5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500" fill="hold"/>
                                        <p:tgtEl>
                                          <p:spTgt spid="3">
                                            <p:txEl>
                                              <p:pRg st="2" end="2"/>
                                            </p:txEl>
                                          </p:spTgt>
                                        </p:tgtEl>
                                        <p:attrNameLst>
                                          <p:attrName>style.rotation</p:attrName>
                                        </p:attrNameLst>
                                      </p:cBhvr>
                                      <p:tavLst>
                                        <p:tav tm="0">
                                          <p:val>
                                            <p:fltVal val="360"/>
                                          </p:val>
                                        </p:tav>
                                        <p:tav tm="100000">
                                          <p:val>
                                            <p:fltVal val="0"/>
                                          </p:val>
                                        </p:tav>
                                      </p:tavLst>
                                    </p:anim>
                                    <p:animEffect transition="in" filter="fade">
                                      <p:cBhvr>
                                        <p:cTn id="26"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b="1" dirty="0"/>
              <a:t>A la luz de este criterio teocéntrico, la pastoral sanitaria deberá cualificarse como una pastoral fundamentalmente “mistérica”.</a:t>
            </a:r>
            <a:r>
              <a:rPr lang="es-ES_tradnl" b="1" dirty="0"/>
              <a:t> </a:t>
            </a:r>
            <a:endParaRPr lang="es-ES" dirty="0"/>
          </a:p>
        </p:txBody>
      </p:sp>
      <p:sp>
        <p:nvSpPr>
          <p:cNvPr id="3" name="Marcador de contenido 2"/>
          <p:cNvSpPr>
            <a:spLocks noGrp="1"/>
          </p:cNvSpPr>
          <p:nvPr>
            <p:ph sz="half" idx="1"/>
          </p:nvPr>
        </p:nvSpPr>
        <p:spPr/>
        <p:txBody>
          <a:bodyPr/>
          <a:lstStyle/>
          <a:p>
            <a:pPr marL="0" indent="0">
              <a:buNone/>
            </a:pPr>
            <a:r>
              <a:rPr lang="es-ES" dirty="0"/>
              <a:t> </a:t>
            </a:r>
          </a:p>
        </p:txBody>
      </p:sp>
      <p:pic>
        <p:nvPicPr>
          <p:cNvPr id="5" name="Marcador de contenido 4" descr="images copia 2.jpeg"/>
          <p:cNvPicPr>
            <a:picLocks noGrp="1" noChangeAspect="1"/>
          </p:cNvPicPr>
          <p:nvPr>
            <p:ph sz="half" idx="14"/>
          </p:nvPr>
        </p:nvPicPr>
        <p:blipFill>
          <a:blip r:embed="rId2">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rcRect t="29170" b="29170"/>
          <a:stretch>
            <a:fillRect/>
          </a:stretch>
        </p:blipFill>
        <p:spPr>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795981880"/>
      </p:ext>
    </p:extLst>
  </p:cSld>
  <p:clrMapOvr>
    <a:masterClrMapping/>
  </p:clrMapOvr>
  <mc:AlternateContent xmlns:mc="http://schemas.openxmlformats.org/markup-compatibility/2006">
    <mc:Choice xmlns:p159="http://schemas.microsoft.com/office/powerpoint/2015/09/main" Requires="p159">
      <p:transition spd="slow">
        <p159:morph option="byWor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lgn="ctr"/>
            <a:r>
              <a:rPr lang="es-ES" sz="4400" dirty="0"/>
              <a:t>+ CRISTOCENTRICO</a:t>
            </a:r>
            <a:br>
              <a:rPr lang="es-ES" sz="4400" dirty="0"/>
            </a:br>
            <a:r>
              <a:rPr lang="es-ES" sz="4400" dirty="0"/>
              <a:t>(mediación)</a:t>
            </a:r>
            <a:br>
              <a:rPr lang="es-ES" sz="4400" dirty="0"/>
            </a:br>
            <a:r>
              <a:rPr lang="es-ES" sz="4400" dirty="0"/>
              <a:t>(Hijo)</a:t>
            </a:r>
          </a:p>
        </p:txBody>
      </p:sp>
      <p:sp>
        <p:nvSpPr>
          <p:cNvPr id="3" name="Marcador de texto 2"/>
          <p:cNvSpPr>
            <a:spLocks noGrp="1"/>
          </p:cNvSpPr>
          <p:nvPr>
            <p:ph type="body" sz="half" idx="2"/>
          </p:nvPr>
        </p:nvSpPr>
        <p:spPr/>
        <p:txBody>
          <a:bodyPr/>
          <a:lstStyle/>
          <a:p>
            <a:r>
              <a:rPr lang="es-ES" dirty="0"/>
              <a:t>   </a:t>
            </a:r>
          </a:p>
        </p:txBody>
      </p:sp>
    </p:spTree>
    <p:extLst>
      <p:ext uri="{BB962C8B-B14F-4D97-AF65-F5344CB8AC3E}">
        <p14:creationId xmlns:p14="http://schemas.microsoft.com/office/powerpoint/2010/main" val="968559065"/>
      </p:ext>
    </p:extLst>
  </p:cSld>
  <p:clrMapOvr>
    <a:masterClrMapping/>
  </p:clrMapOvr>
  <mc:AlternateContent xmlns:mc="http://schemas.openxmlformats.org/markup-compatibility/2006">
    <mc:Choice xmlns:p159="http://schemas.microsoft.com/office/powerpoint/2015/09/main" Requires="p159">
      <p:transition spd="slow">
        <p159:morph option="byWord"/>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 </a:t>
            </a:r>
          </a:p>
        </p:txBody>
      </p:sp>
      <p:sp>
        <p:nvSpPr>
          <p:cNvPr id="3" name="Marcador de contenido 2"/>
          <p:cNvSpPr>
            <a:spLocks noGrp="1"/>
          </p:cNvSpPr>
          <p:nvPr>
            <p:ph sz="half" idx="1"/>
          </p:nvPr>
        </p:nvSpPr>
        <p:spPr>
          <a:xfrm>
            <a:off x="498518" y="446088"/>
            <a:ext cx="3657600" cy="4140200"/>
          </a:xfrm>
        </p:spPr>
        <p:txBody>
          <a:bodyPr>
            <a:noAutofit/>
          </a:bodyPr>
          <a:lstStyle/>
          <a:p>
            <a:pPr marL="0" indent="0">
              <a:buNone/>
            </a:pPr>
            <a:r>
              <a:rPr lang="es-MX" sz="3600" b="1" dirty="0"/>
              <a:t>La ley fundamental de cada acción pastoral es la ley de la encarnación. Nunca se debe olvidar que “Jesucristo es la vía principal de la Iglesia.</a:t>
            </a:r>
            <a:r>
              <a:rPr lang="es-ES_tradnl" sz="3600" b="1" dirty="0"/>
              <a:t> </a:t>
            </a:r>
          </a:p>
        </p:txBody>
      </p:sp>
      <p:pic>
        <p:nvPicPr>
          <p:cNvPr id="5" name="Marcador de contenido 4" descr="Angel.jpg"/>
          <p:cNvPicPr>
            <a:picLocks noGrp="1" noChangeAspect="1"/>
          </p:cNvPicPr>
          <p:nvPr>
            <p:ph sz="half" idx="2"/>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t="5277" b="5277"/>
          <a:stretch>
            <a:fillRect/>
          </a:stretch>
        </p:blipFill>
        <p:spPr>
          <a:xfrm>
            <a:off x="4445000" y="635000"/>
            <a:ext cx="3327400" cy="549116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4226032353"/>
      </p:ext>
    </p:extLst>
  </p:cSld>
  <p:clrMapOvr>
    <a:masterClrMapping/>
  </p:clrMapOvr>
  <mc:AlternateContent xmlns:mc="http://schemas.openxmlformats.org/markup-compatibility/2006">
    <mc:Choice xmlns:p159="http://schemas.microsoft.com/office/powerpoint/2015/09/main" Requires="p159">
      <p:transition spd="slow">
        <p159:morph option="byWor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98474" y="1404844"/>
            <a:ext cx="7556313" cy="1116106"/>
          </a:xfrm>
        </p:spPr>
        <p:txBody>
          <a:bodyPr/>
          <a:lstStyle/>
          <a:p>
            <a:pPr algn="ctr"/>
            <a:r>
              <a:rPr lang="es-ES_tradnl" b="1" dirty="0"/>
              <a:t>En Cristo, la condición humana, herida y siempre amenazada, no es solo cubierta por un simple bálsamo, sino, que en el momento culminante de la </a:t>
            </a:r>
            <a:r>
              <a:rPr lang="es-ES_tradnl" b="1" dirty="0" err="1"/>
              <a:t>autodonación</a:t>
            </a:r>
            <a:r>
              <a:rPr lang="es-ES_tradnl" b="1" dirty="0"/>
              <a:t> de Dios en Cristo, la creación es recreada y el hombre es renovado en la profundidad. </a:t>
            </a:r>
            <a:endParaRPr lang="es-ES" b="1" dirty="0"/>
          </a:p>
        </p:txBody>
      </p:sp>
      <p:sp>
        <p:nvSpPr>
          <p:cNvPr id="3" name="Marcador de contenido 2"/>
          <p:cNvSpPr>
            <a:spLocks noGrp="1"/>
          </p:cNvSpPr>
          <p:nvPr>
            <p:ph idx="1"/>
          </p:nvPr>
        </p:nvSpPr>
        <p:spPr/>
        <p:txBody>
          <a:bodyPr/>
          <a:lstStyle/>
          <a:p>
            <a:pPr marL="0" indent="0">
              <a:buNone/>
            </a:pPr>
            <a:r>
              <a:rPr lang="es-ES" dirty="0"/>
              <a:t> </a:t>
            </a:r>
          </a:p>
        </p:txBody>
      </p:sp>
    </p:spTree>
    <p:extLst>
      <p:ext uri="{BB962C8B-B14F-4D97-AF65-F5344CB8AC3E}">
        <p14:creationId xmlns:p14="http://schemas.microsoft.com/office/powerpoint/2010/main" val="1008128596"/>
      </p:ext>
    </p:extLst>
  </p:cSld>
  <p:clrMapOvr>
    <a:masterClrMapping/>
  </p:clrMapOvr>
  <mc:AlternateContent xmlns:mc="http://schemas.openxmlformats.org/markup-compatibility/2006">
    <mc:Choice xmlns:p159="http://schemas.microsoft.com/office/powerpoint/2015/09/main" Requires="p159">
      <p:transition spd="slow">
        <p159:morph option="byWor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
                                        </p:tgtEl>
                                        <p:attrNameLst>
                                          <p:attrName>ppt_x</p:attrName>
                                          <p:attrName>ppt_y</p:attrName>
                                        </p:attrNameLst>
                                      </p:cBhvr>
                                    </p:animMotion>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Desde Cristo se da un nuevo diagnóstico.</a:t>
            </a:r>
            <a:r>
              <a:rPr lang="es-ES_tradnl" dirty="0"/>
              <a:t> </a:t>
            </a:r>
            <a:endParaRPr lang="es-ES" dirty="0"/>
          </a:p>
        </p:txBody>
      </p:sp>
      <p:sp>
        <p:nvSpPr>
          <p:cNvPr id="3" name="Marcador de contenido 2"/>
          <p:cNvSpPr>
            <a:spLocks noGrp="1"/>
          </p:cNvSpPr>
          <p:nvPr>
            <p:ph sz="half" idx="1"/>
          </p:nvPr>
        </p:nvSpPr>
        <p:spPr/>
        <p:txBody>
          <a:bodyPr>
            <a:normAutofit lnSpcReduction="10000"/>
          </a:bodyPr>
          <a:lstStyle/>
          <a:p>
            <a:pPr algn="r"/>
            <a:r>
              <a:rPr lang="es-MX" sz="3200" b="1" i="1" dirty="0"/>
              <a:t>Lo nuevo: </a:t>
            </a:r>
            <a:r>
              <a:rPr lang="es-MX" sz="3200" b="1" dirty="0"/>
              <a:t>Consiste fundamentalmente en el “bien ser” y esta novedad funda sus raices en la Encarnación</a:t>
            </a:r>
            <a:r>
              <a:rPr lang="es-ES_tradnl" sz="3200" b="1" dirty="0"/>
              <a:t>.</a:t>
            </a:r>
          </a:p>
        </p:txBody>
      </p:sp>
      <p:sp>
        <p:nvSpPr>
          <p:cNvPr id="4" name="Marcador de contenido 3"/>
          <p:cNvSpPr>
            <a:spLocks noGrp="1"/>
          </p:cNvSpPr>
          <p:nvPr>
            <p:ph sz="half" idx="14"/>
          </p:nvPr>
        </p:nvSpPr>
        <p:spPr/>
        <p:txBody>
          <a:bodyPr>
            <a:noAutofit/>
          </a:bodyPr>
          <a:lstStyle/>
          <a:p>
            <a:r>
              <a:rPr lang="es-MX" sz="3200" b="1" i="1" dirty="0"/>
              <a:t>Lo diferente: El ministerio terapéutico y saludable pide</a:t>
            </a:r>
            <a:r>
              <a:rPr lang="es-MX" sz="3200" b="1" dirty="0"/>
              <a:t>, más que un buen conocimiento de las patologías pide </a:t>
            </a:r>
            <a:r>
              <a:rPr lang="es-MX" sz="3200" b="1" i="1" dirty="0"/>
              <a:t>un proyecto de salud - salvación</a:t>
            </a:r>
            <a:r>
              <a:rPr lang="es-MX" sz="3200" b="1" dirty="0"/>
              <a:t>.</a:t>
            </a:r>
            <a:r>
              <a:rPr lang="es-ES_tradnl" sz="3200" b="1" dirty="0"/>
              <a:t> </a:t>
            </a:r>
          </a:p>
        </p:txBody>
      </p:sp>
    </p:spTree>
    <p:extLst>
      <p:ext uri="{BB962C8B-B14F-4D97-AF65-F5344CB8AC3E}">
        <p14:creationId xmlns:p14="http://schemas.microsoft.com/office/powerpoint/2010/main" val="463619290"/>
      </p:ext>
    </p:extLst>
  </p:cSld>
  <p:clrMapOvr>
    <a:masterClrMapping/>
  </p:clrMapOvr>
  <mc:AlternateContent xmlns:mc="http://schemas.openxmlformats.org/markup-compatibility/2006">
    <mc:Choice xmlns:p159="http://schemas.microsoft.com/office/powerpoint/2015/09/main" Requires="p159">
      <p:transition spd="slow">
        <p159:morph option="byWor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3"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
                                        <p:tgtEl>
                                          <p:spTgt spid="3">
                                            <p:txEl>
                                              <p:pRg st="0" end="0"/>
                                            </p:txEl>
                                          </p:spTgt>
                                        </p:tgtEl>
                                      </p:cBhvr>
                                    </p:animEffect>
                                    <p:anim calcmode="lin" valueType="num">
                                      <p:cBhvr>
                                        <p:cTn id="13" dur="4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400" fill="hold"/>
                                        <p:tgtEl>
                                          <p:spTgt spid="3">
                                            <p:txEl>
                                              <p:pRg st="0" end="0"/>
                                            </p:txEl>
                                          </p:spTgt>
                                        </p:tgtEl>
                                        <p:attrNameLst>
                                          <p:attrName>ppt_y</p:attrName>
                                        </p:attrNameLst>
                                      </p:cBhvr>
                                      <p:tavLst>
                                        <p:tav tm="0">
                                          <p:val>
                                            <p:strVal val="#ppt_y+0.31"/>
                                          </p:val>
                                        </p:tav>
                                        <p:tav tm="100000">
                                          <p:val>
                                            <p:strVal val="#ppt_y+0.31"/>
                                          </p:val>
                                        </p:tav>
                                      </p:tavLst>
                                    </p:anim>
                                    <p:anim calcmode="lin" valueType="num">
                                      <p:cBhvr>
                                        <p:cTn id="15" dur="600" decel="50000" fill="hold">
                                          <p:stCondLst>
                                            <p:cond delay="400"/>
                                          </p:stCondLst>
                                        </p:cTn>
                                        <p:tgtEl>
                                          <p:spTgt spid="3">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6" dur="600" decel="50000" fill="hold">
                                          <p:stCondLst>
                                            <p:cond delay="400"/>
                                          </p:stCondLst>
                                        </p:cTn>
                                        <p:tgtEl>
                                          <p:spTgt spid="3">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 calcmode="lin" valueType="num">
                                      <p:cBhvr>
                                        <p:cTn id="21"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23"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lgn="ctr"/>
            <a:r>
              <a:rPr lang="es-ES" sz="4400" dirty="0"/>
              <a:t>+ PNEUMATOLOGICO</a:t>
            </a:r>
            <a:br>
              <a:rPr lang="es-ES" sz="4400" dirty="0"/>
            </a:br>
            <a:r>
              <a:rPr lang="es-ES" sz="4400" dirty="0"/>
              <a:t>(accesibilidad)</a:t>
            </a:r>
            <a:br>
              <a:rPr lang="es-ES" sz="4400" dirty="0"/>
            </a:br>
            <a:r>
              <a:rPr lang="es-ES" sz="4400" dirty="0"/>
              <a:t>(Espíritu Santo)</a:t>
            </a:r>
          </a:p>
        </p:txBody>
      </p:sp>
      <p:sp>
        <p:nvSpPr>
          <p:cNvPr id="3" name="Marcador de texto 2"/>
          <p:cNvSpPr>
            <a:spLocks noGrp="1"/>
          </p:cNvSpPr>
          <p:nvPr>
            <p:ph type="body" sz="half" idx="2"/>
          </p:nvPr>
        </p:nvSpPr>
        <p:spPr/>
        <p:txBody>
          <a:bodyPr/>
          <a:lstStyle/>
          <a:p>
            <a:r>
              <a:rPr lang="es-ES" dirty="0"/>
              <a:t>   </a:t>
            </a:r>
          </a:p>
        </p:txBody>
      </p:sp>
    </p:spTree>
    <p:extLst>
      <p:ext uri="{BB962C8B-B14F-4D97-AF65-F5344CB8AC3E}">
        <p14:creationId xmlns:p14="http://schemas.microsoft.com/office/powerpoint/2010/main" val="968559065"/>
      </p:ext>
    </p:extLst>
  </p:cSld>
  <p:clrMapOvr>
    <a:masterClrMapping/>
  </p:clrMapOvr>
  <mc:AlternateContent xmlns:mc="http://schemas.openxmlformats.org/markup-compatibility/2006">
    <mc:Choice xmlns:p159="http://schemas.microsoft.com/office/powerpoint/2015/09/main" Requires="p159">
      <p:transition spd="slow">
        <p159:morph option="byWord"/>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80554" y="1143001"/>
            <a:ext cx="3386227" cy="4111624"/>
          </a:xfrm>
        </p:spPr>
        <p:txBody>
          <a:bodyPr>
            <a:normAutofit/>
          </a:bodyPr>
          <a:lstStyle/>
          <a:p>
            <a:r>
              <a:rPr lang="es-MX" sz="3200" b="1" dirty="0"/>
              <a:t>“La evangelización, en efecto, no será posible sin la acción del Espíritu Santo”.</a:t>
            </a:r>
            <a:r>
              <a:rPr lang="es-ES_tradnl" sz="3200" b="1" dirty="0"/>
              <a:t> </a:t>
            </a:r>
            <a:endParaRPr lang="es-ES" sz="3200" b="1" dirty="0"/>
          </a:p>
        </p:txBody>
      </p:sp>
      <p:pic>
        <p:nvPicPr>
          <p:cNvPr id="5" name="Marcador de contenido 4" descr="faculty[1].jpg"/>
          <p:cNvPicPr>
            <a:picLocks noGrp="1" noChangeAspect="1"/>
          </p:cNvPicPr>
          <p:nvPr>
            <p:ph idx="1"/>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l="23491" r="23491"/>
          <a:stretch>
            <a:fillRect/>
          </a:stretch>
        </p:blipFill>
        <p:spPr>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4" name="Marcador de texto 3"/>
          <p:cNvSpPr>
            <a:spLocks noGrp="1"/>
          </p:cNvSpPr>
          <p:nvPr>
            <p:ph type="body" sz="half" idx="2"/>
          </p:nvPr>
        </p:nvSpPr>
        <p:spPr/>
        <p:txBody>
          <a:bodyPr/>
          <a:lstStyle/>
          <a:p>
            <a:r>
              <a:rPr lang="es-ES" dirty="0"/>
              <a:t> </a:t>
            </a:r>
          </a:p>
        </p:txBody>
      </p:sp>
    </p:spTree>
    <p:extLst>
      <p:ext uri="{BB962C8B-B14F-4D97-AF65-F5344CB8AC3E}">
        <p14:creationId xmlns:p14="http://schemas.microsoft.com/office/powerpoint/2010/main" val="337608793"/>
      </p:ext>
    </p:extLst>
  </p:cSld>
  <p:clrMapOvr>
    <a:masterClrMapping/>
  </p:clrMapOvr>
  <mc:AlternateContent xmlns:mc="http://schemas.openxmlformats.org/markup-compatibility/2006">
    <mc:Choice xmlns:p159="http://schemas.microsoft.com/office/powerpoint/2015/09/main" Requires="p159">
      <p:transition spd="slow">
        <p159:morph option="byWor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MX" sz="4000" b="1" dirty="0"/>
              <a:t> </a:t>
            </a:r>
            <a:br>
              <a:rPr lang="es-MX" sz="4000" b="1" dirty="0"/>
            </a:br>
            <a:br>
              <a:rPr lang="es-MX" sz="4000" b="1" dirty="0"/>
            </a:br>
            <a:r>
              <a:rPr lang="es-MX" sz="4000" b="1" dirty="0"/>
              <a:t>La pastoral de la salud debe manifestar, en sus elecciones, al Espíritu Santo como “Espíritu de vida”, como “dador de vida”</a:t>
            </a:r>
            <a:r>
              <a:rPr lang="es-ES_tradnl" sz="4000" b="1" dirty="0"/>
              <a:t> </a:t>
            </a:r>
            <a:endParaRPr lang="es-ES" sz="4000" b="1" dirty="0"/>
          </a:p>
        </p:txBody>
      </p:sp>
      <p:sp>
        <p:nvSpPr>
          <p:cNvPr id="3" name="Marcador de contenido 2"/>
          <p:cNvSpPr>
            <a:spLocks noGrp="1"/>
          </p:cNvSpPr>
          <p:nvPr>
            <p:ph idx="1"/>
          </p:nvPr>
        </p:nvSpPr>
        <p:spPr/>
        <p:txBody>
          <a:bodyPr/>
          <a:lstStyle/>
          <a:p>
            <a:pPr marL="0" indent="0">
              <a:buNone/>
            </a:pPr>
            <a:r>
              <a:rPr lang="es-ES" dirty="0"/>
              <a:t>  </a:t>
            </a:r>
          </a:p>
        </p:txBody>
      </p:sp>
    </p:spTree>
    <p:extLst>
      <p:ext uri="{BB962C8B-B14F-4D97-AF65-F5344CB8AC3E}">
        <p14:creationId xmlns:p14="http://schemas.microsoft.com/office/powerpoint/2010/main" val="2168413232"/>
      </p:ext>
    </p:extLst>
  </p:cSld>
  <p:clrMapOvr>
    <a:masterClrMapping/>
  </p:clrMapOvr>
  <mc:AlternateContent xmlns:mc="http://schemas.openxmlformats.org/markup-compatibility/2006">
    <mc:Choice xmlns:p159="http://schemas.microsoft.com/office/powerpoint/2015/09/main" Requires="p159">
      <p:transition spd="slow">
        <p159:morph option="byWor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3"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
                                        <p:tgtEl>
                                          <p:spTgt spid="3">
                                            <p:txEl>
                                              <p:pRg st="0" end="0"/>
                                            </p:txEl>
                                          </p:spTgt>
                                        </p:tgtEl>
                                      </p:cBhvr>
                                    </p:animEffect>
                                    <p:anim calcmode="lin" valueType="num">
                                      <p:cBhvr>
                                        <p:cTn id="8" dur="4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3">
                                            <p:txEl>
                                              <p:pRg st="0" end="0"/>
                                            </p:txEl>
                                          </p:spTgt>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3">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3">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98474" y="484093"/>
            <a:ext cx="7556313" cy="5998593"/>
          </a:xfrm>
        </p:spPr>
        <p:txBody>
          <a:bodyPr/>
          <a:lstStyle/>
          <a:p>
            <a:pPr algn="ctr"/>
            <a:r>
              <a:rPr lang="es-ES" sz="2800" dirty="0"/>
              <a:t>Misterio que trasciende</a:t>
            </a:r>
            <a:br>
              <a:rPr lang="es-ES" sz="2800" dirty="0"/>
            </a:br>
            <a:r>
              <a:rPr lang="es-ES" sz="2800" dirty="0"/>
              <a:t>(Criterio Trinitario)</a:t>
            </a:r>
            <a:br>
              <a:rPr lang="es-ES" sz="2800" dirty="0"/>
            </a:br>
            <a:br>
              <a:rPr lang="es-ES" sz="2800" dirty="0"/>
            </a:br>
            <a:r>
              <a:rPr lang="es-ES" sz="2800" dirty="0"/>
              <a:t>Misterio que desafía</a:t>
            </a:r>
            <a:br>
              <a:rPr lang="es-ES" sz="2800" dirty="0"/>
            </a:br>
            <a:r>
              <a:rPr lang="es-ES" sz="2800" dirty="0"/>
              <a:t>(Criterio Eclesiológico)</a:t>
            </a:r>
            <a:br>
              <a:rPr lang="es-ES" sz="2800" dirty="0"/>
            </a:br>
            <a:br>
              <a:rPr lang="es-ES" sz="2800" dirty="0"/>
            </a:br>
            <a:r>
              <a:rPr lang="es-ES" sz="2800" dirty="0"/>
              <a:t>Misterio que confronta</a:t>
            </a:r>
            <a:br>
              <a:rPr lang="es-ES" sz="2800" dirty="0"/>
            </a:br>
            <a:r>
              <a:rPr lang="es-ES" sz="2800" dirty="0"/>
              <a:t>(Criterio Antropológico)</a:t>
            </a:r>
            <a:br>
              <a:rPr lang="es-ES" sz="2800" dirty="0"/>
            </a:br>
            <a:br>
              <a:rPr lang="es-ES" sz="2800" dirty="0"/>
            </a:br>
            <a:r>
              <a:rPr lang="es-ES" sz="2800" dirty="0"/>
              <a:t>Misterio que salva</a:t>
            </a:r>
            <a:br>
              <a:rPr lang="es-ES" sz="2800" dirty="0"/>
            </a:br>
            <a:r>
              <a:rPr lang="es-ES" sz="2800" dirty="0"/>
              <a:t>(Criterio Histórico - Salvífico)</a:t>
            </a:r>
            <a:br>
              <a:rPr lang="es-ES" sz="2800" dirty="0"/>
            </a:br>
            <a:br>
              <a:rPr lang="es-ES" sz="2800" dirty="0"/>
            </a:br>
            <a:r>
              <a:rPr lang="es-ES" sz="2800" dirty="0"/>
              <a:t>Misterio que resucita</a:t>
            </a:r>
            <a:br>
              <a:rPr lang="es-ES" sz="2800" dirty="0"/>
            </a:br>
            <a:r>
              <a:rPr lang="es-ES" sz="2800" dirty="0"/>
              <a:t>(Criterio Escatológico)</a:t>
            </a:r>
            <a:br>
              <a:rPr lang="es-ES" sz="2800" dirty="0"/>
            </a:br>
            <a:br>
              <a:rPr lang="es-ES" sz="2800" dirty="0"/>
            </a:br>
            <a:endParaRPr lang="es-ES" sz="2800" dirty="0"/>
          </a:p>
        </p:txBody>
      </p:sp>
    </p:spTree>
    <p:extLst>
      <p:ext uri="{BB962C8B-B14F-4D97-AF65-F5344CB8AC3E}">
        <p14:creationId xmlns:p14="http://schemas.microsoft.com/office/powerpoint/2010/main" val="371697687"/>
      </p:ext>
    </p:extLst>
  </p:cSld>
  <p:clrMapOvr>
    <a:masterClrMapping/>
  </p:clrMapOvr>
  <mc:AlternateContent xmlns:mc="http://schemas.openxmlformats.org/markup-compatibility/2006">
    <mc:Choice xmlns:p159="http://schemas.microsoft.com/office/powerpoint/2015/09/main" Requires="p159">
      <p:transition spd="slow">
        <p159:morph option="byWor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just"/>
            <a:br>
              <a:rPr lang="es-MX" sz="4000" b="1" dirty="0"/>
            </a:br>
            <a:br>
              <a:rPr lang="es-MX" sz="4000" b="1" dirty="0"/>
            </a:br>
            <a:r>
              <a:rPr lang="es-MX" sz="4000" b="1" dirty="0"/>
              <a:t>Una diaconía de la salud debe de estar atenta al corazón del hombre “porque es ese el lugar recóndito del encuentro salvífico con el Espíritu Santo”.</a:t>
            </a:r>
            <a:r>
              <a:rPr lang="es-ES_tradnl" sz="4000" b="1" dirty="0"/>
              <a:t> </a:t>
            </a:r>
            <a:endParaRPr lang="es-ES" sz="4000" b="1" dirty="0"/>
          </a:p>
        </p:txBody>
      </p:sp>
      <p:sp>
        <p:nvSpPr>
          <p:cNvPr id="3" name="Marcador de contenido 2"/>
          <p:cNvSpPr>
            <a:spLocks noGrp="1"/>
          </p:cNvSpPr>
          <p:nvPr>
            <p:ph idx="1"/>
          </p:nvPr>
        </p:nvSpPr>
        <p:spPr/>
        <p:txBody>
          <a:bodyPr/>
          <a:lstStyle/>
          <a:p>
            <a:pPr marL="0" indent="0">
              <a:buNone/>
            </a:pPr>
            <a:r>
              <a:rPr lang="es-ES" dirty="0"/>
              <a:t>  </a:t>
            </a:r>
          </a:p>
        </p:txBody>
      </p:sp>
    </p:spTree>
    <p:extLst>
      <p:ext uri="{BB962C8B-B14F-4D97-AF65-F5344CB8AC3E}">
        <p14:creationId xmlns:p14="http://schemas.microsoft.com/office/powerpoint/2010/main" val="2774764008"/>
      </p:ext>
    </p:extLst>
  </p:cSld>
  <p:clrMapOvr>
    <a:masterClrMapping/>
  </p:clrMapOvr>
  <mc:AlternateContent xmlns:mc="http://schemas.openxmlformats.org/markup-compatibility/2006">
    <mc:Choice xmlns:p159="http://schemas.microsoft.com/office/powerpoint/2015/09/main" Requires="p159">
      <p:transition spd="slow">
        <p159:morph option="byWor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98474" y="484093"/>
            <a:ext cx="7556313" cy="5998593"/>
          </a:xfrm>
        </p:spPr>
        <p:txBody>
          <a:bodyPr/>
          <a:lstStyle/>
          <a:p>
            <a:pPr algn="ctr"/>
            <a:r>
              <a:rPr lang="es-ES" sz="2800" dirty="0"/>
              <a:t>Misterio que trasciende</a:t>
            </a:r>
            <a:br>
              <a:rPr lang="es-ES" sz="2800" dirty="0"/>
            </a:br>
            <a:r>
              <a:rPr lang="es-ES" sz="2800" dirty="0"/>
              <a:t>(Criterio Trinitario)</a:t>
            </a:r>
            <a:br>
              <a:rPr lang="es-ES" sz="2800" dirty="0"/>
            </a:br>
            <a:br>
              <a:rPr lang="es-ES" sz="2800" dirty="0"/>
            </a:br>
            <a:r>
              <a:rPr lang="es-ES" sz="2800" dirty="0"/>
              <a:t>Misterio que desafía</a:t>
            </a:r>
            <a:br>
              <a:rPr lang="es-ES" sz="2800" dirty="0"/>
            </a:br>
            <a:r>
              <a:rPr lang="es-ES" sz="2800" dirty="0"/>
              <a:t>(Criterio Eclesiológico)</a:t>
            </a:r>
            <a:br>
              <a:rPr lang="es-ES" sz="2800" dirty="0"/>
            </a:br>
            <a:br>
              <a:rPr lang="es-ES" sz="2800" dirty="0"/>
            </a:br>
            <a:r>
              <a:rPr lang="es-ES" sz="2800" dirty="0"/>
              <a:t>Misterio que confronta</a:t>
            </a:r>
            <a:br>
              <a:rPr lang="es-ES" sz="2800" dirty="0"/>
            </a:br>
            <a:r>
              <a:rPr lang="es-ES" sz="2800" dirty="0"/>
              <a:t>(Criterio Antropológico)</a:t>
            </a:r>
            <a:br>
              <a:rPr lang="es-ES" sz="2800" dirty="0"/>
            </a:br>
            <a:br>
              <a:rPr lang="es-ES" sz="2800" dirty="0"/>
            </a:br>
            <a:r>
              <a:rPr lang="es-ES" sz="2800" dirty="0"/>
              <a:t>Misterio que salva</a:t>
            </a:r>
            <a:br>
              <a:rPr lang="es-ES" sz="2800" dirty="0"/>
            </a:br>
            <a:r>
              <a:rPr lang="es-ES" sz="2800" dirty="0"/>
              <a:t>(Criterio Histórico - Salvífico)</a:t>
            </a:r>
            <a:br>
              <a:rPr lang="es-ES" sz="2800" dirty="0"/>
            </a:br>
            <a:br>
              <a:rPr lang="es-ES" sz="2800" dirty="0"/>
            </a:br>
            <a:r>
              <a:rPr lang="es-ES" sz="2800" dirty="0"/>
              <a:t>Misterio que resucita</a:t>
            </a:r>
            <a:br>
              <a:rPr lang="es-ES" sz="2800" dirty="0"/>
            </a:br>
            <a:r>
              <a:rPr lang="es-ES" sz="2800" dirty="0"/>
              <a:t>(Criterio Escatológico)</a:t>
            </a:r>
            <a:br>
              <a:rPr lang="es-ES" sz="2800" dirty="0"/>
            </a:br>
            <a:br>
              <a:rPr lang="es-ES" sz="2800" dirty="0"/>
            </a:br>
            <a:endParaRPr lang="es-ES" sz="2800" dirty="0"/>
          </a:p>
        </p:txBody>
      </p:sp>
    </p:spTree>
    <p:extLst>
      <p:ext uri="{BB962C8B-B14F-4D97-AF65-F5344CB8AC3E}">
        <p14:creationId xmlns:p14="http://schemas.microsoft.com/office/powerpoint/2010/main" val="419658733"/>
      </p:ext>
    </p:extLst>
  </p:cSld>
  <p:clrMapOvr>
    <a:masterClrMapping/>
  </p:clrMapOvr>
  <mc:AlternateContent xmlns:mc="http://schemas.openxmlformats.org/markup-compatibility/2006">
    <mc:Choice xmlns:p159="http://schemas.microsoft.com/office/powerpoint/2015/09/main" Requires="p159">
      <p:transition spd="slow">
        <p159:morph option="byWor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MX" dirty="0"/>
              <a:t>Criterio Eclesiológico</a:t>
            </a:r>
            <a:endParaRPr lang="en-US" dirty="0"/>
          </a:p>
        </p:txBody>
      </p:sp>
      <p:sp>
        <p:nvSpPr>
          <p:cNvPr id="3" name="Text Placeholder 2"/>
          <p:cNvSpPr>
            <a:spLocks noGrp="1"/>
          </p:cNvSpPr>
          <p:nvPr>
            <p:ph type="body" idx="1"/>
          </p:nvPr>
        </p:nvSpPr>
        <p:spPr/>
        <p:txBody>
          <a:bodyPr/>
          <a:lstStyle/>
          <a:p>
            <a:r>
              <a:rPr lang="es-MX" dirty="0"/>
              <a:t>Misterio que desafía</a:t>
            </a:r>
            <a:endParaRPr lang="en-US" dirty="0"/>
          </a:p>
        </p:txBody>
      </p:sp>
    </p:spTree>
    <p:extLst>
      <p:ext uri="{BB962C8B-B14F-4D97-AF65-F5344CB8AC3E}">
        <p14:creationId xmlns:p14="http://schemas.microsoft.com/office/powerpoint/2010/main" val="227972050"/>
      </p:ext>
    </p:extLst>
  </p:cSld>
  <p:clrMapOvr>
    <a:masterClrMapping/>
  </p:clrMapOvr>
  <mc:AlternateContent xmlns:mc="http://schemas.openxmlformats.org/markup-compatibility/2006">
    <mc:Choice xmlns:p159="http://schemas.microsoft.com/office/powerpoint/2015/09/main" Requires="p159">
      <p:transition spd="slow">
        <p159:morph option="byWord"/>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br>
              <a:rPr lang="es-MX" sz="4000" b="1" dirty="0"/>
            </a:br>
            <a:r>
              <a:rPr lang="es-MX" sz="4000" b="1" dirty="0"/>
              <a:t>La Iglesia:</a:t>
            </a:r>
            <a:br>
              <a:rPr lang="es-MX" sz="4000" b="1" dirty="0"/>
            </a:br>
            <a:br>
              <a:rPr lang="es-MX" sz="4000" b="1" dirty="0"/>
            </a:br>
            <a:r>
              <a:rPr lang="es-MX" sz="4000" b="1" dirty="0"/>
              <a:t>Es “universal sacramento de salvación” porque es “signo e instrumento de la íntima unión con Dios y de la unidad de todo el género humano”</a:t>
            </a:r>
            <a:r>
              <a:rPr lang="es-ES_tradnl" sz="4000" b="1" dirty="0"/>
              <a:t> </a:t>
            </a:r>
            <a:endParaRPr lang="es-ES" sz="4000" b="1" dirty="0"/>
          </a:p>
        </p:txBody>
      </p:sp>
      <p:sp>
        <p:nvSpPr>
          <p:cNvPr id="3" name="Marcador de contenido 2"/>
          <p:cNvSpPr>
            <a:spLocks noGrp="1"/>
          </p:cNvSpPr>
          <p:nvPr>
            <p:ph idx="1"/>
          </p:nvPr>
        </p:nvSpPr>
        <p:spPr/>
        <p:txBody>
          <a:bodyPr/>
          <a:lstStyle/>
          <a:p>
            <a:pPr marL="0" indent="0">
              <a:buNone/>
            </a:pPr>
            <a:r>
              <a:rPr lang="es-ES" dirty="0"/>
              <a:t>  </a:t>
            </a:r>
          </a:p>
        </p:txBody>
      </p:sp>
    </p:spTree>
    <p:extLst>
      <p:ext uri="{BB962C8B-B14F-4D97-AF65-F5344CB8AC3E}">
        <p14:creationId xmlns:p14="http://schemas.microsoft.com/office/powerpoint/2010/main" val="3817835732"/>
      </p:ext>
    </p:extLst>
  </p:cSld>
  <p:clrMapOvr>
    <a:masterClrMapping/>
  </p:clrMapOvr>
  <mc:AlternateContent xmlns:mc="http://schemas.openxmlformats.org/markup-compatibility/2006">
    <mc:Choice xmlns:p159="http://schemas.microsoft.com/office/powerpoint/2015/09/main" Requires="p159">
      <p:transition spd="slow">
        <p159:morph option="byWor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br>
              <a:rPr lang="es-MX" sz="4000" b="1" dirty="0"/>
            </a:br>
            <a:r>
              <a:rPr lang="es-MX" sz="4000" b="1" dirty="0"/>
              <a:t>La Iglesia se hace históricamente visible y real la salvación de la humanidad querida de Dios, su cura amorosa hacia cada hombre. Cada comunidad cristiana está llamada a edificarse y actuar como “sacramento de Cristo”</a:t>
            </a:r>
            <a:r>
              <a:rPr lang="es-ES_tradnl" sz="4000" b="1" dirty="0"/>
              <a:t> </a:t>
            </a:r>
            <a:endParaRPr lang="es-ES" sz="4000" b="1" dirty="0"/>
          </a:p>
        </p:txBody>
      </p:sp>
      <p:sp>
        <p:nvSpPr>
          <p:cNvPr id="3" name="Marcador de contenido 2"/>
          <p:cNvSpPr>
            <a:spLocks noGrp="1"/>
          </p:cNvSpPr>
          <p:nvPr>
            <p:ph idx="1"/>
          </p:nvPr>
        </p:nvSpPr>
        <p:spPr/>
        <p:txBody>
          <a:bodyPr/>
          <a:lstStyle/>
          <a:p>
            <a:pPr marL="0" indent="0">
              <a:buNone/>
            </a:pPr>
            <a:r>
              <a:rPr lang="es-ES" dirty="0"/>
              <a:t>  </a:t>
            </a:r>
          </a:p>
        </p:txBody>
      </p:sp>
    </p:spTree>
    <p:extLst>
      <p:ext uri="{BB962C8B-B14F-4D97-AF65-F5344CB8AC3E}">
        <p14:creationId xmlns:p14="http://schemas.microsoft.com/office/powerpoint/2010/main" val="3173992999"/>
      </p:ext>
    </p:extLst>
  </p:cSld>
  <p:clrMapOvr>
    <a:masterClrMapping/>
  </p:clrMapOvr>
  <mc:AlternateContent xmlns:mc="http://schemas.openxmlformats.org/markup-compatibility/2006">
    <mc:Choice xmlns:p159="http://schemas.microsoft.com/office/powerpoint/2015/09/main" Requires="p159">
      <p:transition spd="slow">
        <p159:morph option="byWor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MX" sz="4000" b="1" dirty="0"/>
              <a:t>En cuanto a la pastoral de la salud:</a:t>
            </a:r>
            <a:br>
              <a:rPr lang="es-MX" sz="4000" b="1" dirty="0"/>
            </a:br>
            <a:r>
              <a:rPr lang="es-MX" sz="4000" b="1" dirty="0"/>
              <a:t>La Iglesia está llamada a manifestarse</a:t>
            </a:r>
            <a:br>
              <a:rPr lang="es-MX" sz="4000" b="1" dirty="0"/>
            </a:br>
            <a:r>
              <a:rPr lang="es-MX" sz="4000" b="1" dirty="0"/>
              <a:t> </a:t>
            </a:r>
            <a:br>
              <a:rPr lang="es-MX" sz="4000" b="1" dirty="0"/>
            </a:br>
            <a:r>
              <a:rPr lang="es-MX" sz="4000" b="1" dirty="0"/>
              <a:t>“sierva de Dios” y “sierva de la humanidad”. </a:t>
            </a:r>
            <a:br>
              <a:rPr lang="es-MX" sz="4000" b="1" dirty="0"/>
            </a:br>
            <a:br>
              <a:rPr lang="es-MX" sz="4000" b="1" dirty="0"/>
            </a:br>
            <a:r>
              <a:rPr lang="es-MX" sz="4000" b="1" dirty="0"/>
              <a:t>Participa con una medicación “ministerial”</a:t>
            </a:r>
            <a:r>
              <a:rPr lang="es-ES_tradnl" sz="4000" b="1" dirty="0"/>
              <a:t>.</a:t>
            </a:r>
            <a:endParaRPr lang="es-ES" sz="4000" b="1" dirty="0"/>
          </a:p>
        </p:txBody>
      </p:sp>
      <p:sp>
        <p:nvSpPr>
          <p:cNvPr id="3" name="Marcador de contenido 2"/>
          <p:cNvSpPr>
            <a:spLocks noGrp="1"/>
          </p:cNvSpPr>
          <p:nvPr>
            <p:ph idx="1"/>
          </p:nvPr>
        </p:nvSpPr>
        <p:spPr/>
        <p:txBody>
          <a:bodyPr/>
          <a:lstStyle/>
          <a:p>
            <a:pPr marL="0" indent="0">
              <a:buNone/>
            </a:pPr>
            <a:r>
              <a:rPr lang="es-ES" dirty="0"/>
              <a:t>   </a:t>
            </a:r>
          </a:p>
          <a:p>
            <a:pPr marL="0" indent="0">
              <a:buNone/>
            </a:pPr>
            <a:endParaRPr lang="es-ES" dirty="0"/>
          </a:p>
          <a:p>
            <a:pPr marL="0" indent="0">
              <a:buNone/>
            </a:pPr>
            <a:endParaRPr lang="es-ES" dirty="0"/>
          </a:p>
        </p:txBody>
      </p:sp>
    </p:spTree>
    <p:extLst>
      <p:ext uri="{BB962C8B-B14F-4D97-AF65-F5344CB8AC3E}">
        <p14:creationId xmlns:p14="http://schemas.microsoft.com/office/powerpoint/2010/main" val="1866026176"/>
      </p:ext>
    </p:extLst>
  </p:cSld>
  <p:clrMapOvr>
    <a:masterClrMapping/>
  </p:clrMapOvr>
  <mc:AlternateContent xmlns:mc="http://schemas.openxmlformats.org/markup-compatibility/2006">
    <mc:Choice xmlns:p159="http://schemas.microsoft.com/office/powerpoint/2015/09/main" Requires="p159">
      <p:transition spd="slow">
        <p159:morph option="byWor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98474" y="484093"/>
            <a:ext cx="3657644" cy="5342031"/>
          </a:xfrm>
        </p:spPr>
        <p:txBody>
          <a:bodyPr/>
          <a:lstStyle/>
          <a:p>
            <a:r>
              <a:rPr lang="es-MX" b="1" dirty="0"/>
              <a:t>Los agentes de pastoral de la salud estamos llamados a ser la imagen viva de Cristo y de su Iglesia con el amor a los enfermos y los que sufren</a:t>
            </a:r>
            <a:r>
              <a:rPr lang="es-ES_tradnl" b="1" dirty="0"/>
              <a:t> </a:t>
            </a:r>
            <a:endParaRPr lang="es-ES" b="1" dirty="0"/>
          </a:p>
        </p:txBody>
      </p:sp>
      <p:sp>
        <p:nvSpPr>
          <p:cNvPr id="3" name="Marcador de contenido 2"/>
          <p:cNvSpPr>
            <a:spLocks noGrp="1"/>
          </p:cNvSpPr>
          <p:nvPr>
            <p:ph sz="half" idx="1"/>
          </p:nvPr>
        </p:nvSpPr>
        <p:spPr/>
        <p:txBody>
          <a:bodyPr/>
          <a:lstStyle/>
          <a:p>
            <a:pPr marL="0" indent="0">
              <a:buNone/>
            </a:pPr>
            <a:r>
              <a:rPr lang="es-ES" dirty="0"/>
              <a:t>   </a:t>
            </a:r>
          </a:p>
        </p:txBody>
      </p:sp>
      <p:pic>
        <p:nvPicPr>
          <p:cNvPr id="5" name="Marcador de contenido 4" descr="ancianos.jpg"/>
          <p:cNvPicPr>
            <a:picLocks noGrp="1" noChangeAspect="1"/>
          </p:cNvPicPr>
          <p:nvPr>
            <p:ph sz="half" idx="2"/>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l="29947" r="29947"/>
          <a:stretch>
            <a:fillRect/>
          </a:stretch>
        </p:blipFill>
        <p:spPr>
          <a:xfrm>
            <a:off x="4619625" y="936625"/>
            <a:ext cx="3111500" cy="518953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973120523"/>
      </p:ext>
    </p:extLst>
  </p:cSld>
  <p:clrMapOvr>
    <a:masterClrMapping/>
  </p:clrMapOvr>
  <mc:AlternateContent xmlns:mc="http://schemas.openxmlformats.org/markup-compatibility/2006">
    <mc:Choice xmlns:p159="http://schemas.microsoft.com/office/powerpoint/2015/09/main" Requires="p159">
      <p:transition spd="slow">
        <p159:morph option="byWor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just"/>
            <a:r>
              <a:rPr lang="es-MX" sz="4000" b="1" dirty="0"/>
              <a:t>La pastoral de la salud, no es sólo un lugar donde Dios nos hace invitaciones apremiantes a leer su presencia, sino también el </a:t>
            </a:r>
            <a:r>
              <a:rPr lang="es-MX" sz="4000" b="1" i="1" dirty="0"/>
              <a:t>lugar donde los cristianos debemos crear nuevos signos </a:t>
            </a:r>
            <a:r>
              <a:rPr lang="es-MX" sz="4000" b="1" dirty="0"/>
              <a:t>a través de una </a:t>
            </a:r>
            <a:r>
              <a:rPr lang="es-MX" sz="4000" b="1" i="1" dirty="0"/>
              <a:t>praxis</a:t>
            </a:r>
            <a:r>
              <a:rPr lang="es-MX" sz="4000" b="1" dirty="0"/>
              <a:t> que hable de Dios.</a:t>
            </a:r>
            <a:r>
              <a:rPr lang="es-ES_tradnl" sz="4000" b="1" dirty="0"/>
              <a:t> </a:t>
            </a:r>
            <a:endParaRPr lang="es-ES" sz="4000" b="1" dirty="0"/>
          </a:p>
        </p:txBody>
      </p:sp>
      <p:sp>
        <p:nvSpPr>
          <p:cNvPr id="3" name="Marcador de contenido 2"/>
          <p:cNvSpPr>
            <a:spLocks noGrp="1"/>
          </p:cNvSpPr>
          <p:nvPr>
            <p:ph idx="1"/>
          </p:nvPr>
        </p:nvSpPr>
        <p:spPr/>
        <p:txBody>
          <a:bodyPr/>
          <a:lstStyle/>
          <a:p>
            <a:pPr marL="0" indent="0">
              <a:buNone/>
            </a:pPr>
            <a:r>
              <a:rPr lang="es-ES" dirty="0"/>
              <a:t>  </a:t>
            </a:r>
          </a:p>
        </p:txBody>
      </p:sp>
    </p:spTree>
    <p:extLst>
      <p:ext uri="{BB962C8B-B14F-4D97-AF65-F5344CB8AC3E}">
        <p14:creationId xmlns:p14="http://schemas.microsoft.com/office/powerpoint/2010/main" val="314555894"/>
      </p:ext>
    </p:extLst>
  </p:cSld>
  <p:clrMapOvr>
    <a:masterClrMapping/>
  </p:clrMapOvr>
  <mc:AlternateContent xmlns:mc="http://schemas.openxmlformats.org/markup-compatibility/2006">
    <mc:Choice xmlns:p159="http://schemas.microsoft.com/office/powerpoint/2015/09/main" Requires="p159">
      <p:transition spd="slow">
        <p159:morph option="byWor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La </a:t>
            </a:r>
            <a:r>
              <a:rPr lang="es-MX" i="1" dirty="0"/>
              <a:t>Iglesia</a:t>
            </a:r>
            <a:r>
              <a:rPr lang="es-MX" dirty="0"/>
              <a:t> se convierte en posada hospitalaria, </a:t>
            </a:r>
            <a:r>
              <a:rPr lang="es-MX" i="1" dirty="0"/>
              <a:t>seno acogedor</a:t>
            </a:r>
            <a:r>
              <a:rPr lang="es-MX" dirty="0"/>
              <a:t>, </a:t>
            </a:r>
            <a:r>
              <a:rPr lang="es-MX" i="1" dirty="0"/>
              <a:t>lugar de esperanza</a:t>
            </a:r>
            <a:r>
              <a:rPr lang="es-MX" dirty="0"/>
              <a:t> donde se puede vivir de manera saludable y salvífica el sufrimiento y la muerte y escribir un capítulo significativo de la historia de la alianza con los demás y con Dios.</a:t>
            </a:r>
            <a:br>
              <a:rPr lang="es-MX" dirty="0"/>
            </a:br>
            <a:r>
              <a:rPr lang="es-MX" i="1" dirty="0"/>
              <a:t>Es la comunidad parroquial el sujeto eclesial más concreto.</a:t>
            </a:r>
            <a:r>
              <a:rPr lang="es-ES_tradnl" i="1" dirty="0"/>
              <a:t> </a:t>
            </a:r>
            <a:endParaRPr lang="es-ES" i="1" dirty="0"/>
          </a:p>
        </p:txBody>
      </p:sp>
      <p:sp>
        <p:nvSpPr>
          <p:cNvPr id="3" name="Marcador de contenido 2"/>
          <p:cNvSpPr>
            <a:spLocks noGrp="1"/>
          </p:cNvSpPr>
          <p:nvPr>
            <p:ph idx="1"/>
          </p:nvPr>
        </p:nvSpPr>
        <p:spPr/>
        <p:txBody>
          <a:bodyPr/>
          <a:lstStyle/>
          <a:p>
            <a:pPr marL="0" indent="0">
              <a:buNone/>
            </a:pPr>
            <a:r>
              <a:rPr lang="es-ES" dirty="0"/>
              <a:t>  </a:t>
            </a:r>
          </a:p>
        </p:txBody>
      </p:sp>
    </p:spTree>
    <p:extLst>
      <p:ext uri="{BB962C8B-B14F-4D97-AF65-F5344CB8AC3E}">
        <p14:creationId xmlns:p14="http://schemas.microsoft.com/office/powerpoint/2010/main" val="718127110"/>
      </p:ext>
    </p:extLst>
  </p:cSld>
  <p:clrMapOvr>
    <a:masterClrMapping/>
  </p:clrMapOvr>
  <mc:AlternateContent xmlns:mc="http://schemas.openxmlformats.org/markup-compatibility/2006">
    <mc:Choice xmlns:p159="http://schemas.microsoft.com/office/powerpoint/2015/09/main" Requires="p159">
      <p:transition spd="slow">
        <p159:morph option="byWor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br>
              <a:rPr lang="es-MX" sz="4000" b="1" dirty="0"/>
            </a:br>
            <a:br>
              <a:rPr lang="es-MX" sz="4000" b="1" dirty="0"/>
            </a:br>
            <a:r>
              <a:rPr lang="es-MX" sz="4000" b="1" dirty="0"/>
              <a:t>La vida eclesial, es la historia de amor que cotidianamente se vive y debe manifestar con opciones de justicia y de servicio como respuesta a la llamada de Dios. </a:t>
            </a:r>
            <a:endParaRPr lang="es-ES" sz="4000" b="1" dirty="0"/>
          </a:p>
        </p:txBody>
      </p:sp>
      <p:sp>
        <p:nvSpPr>
          <p:cNvPr id="3" name="Marcador de contenido 2"/>
          <p:cNvSpPr>
            <a:spLocks noGrp="1"/>
          </p:cNvSpPr>
          <p:nvPr>
            <p:ph idx="1"/>
          </p:nvPr>
        </p:nvSpPr>
        <p:spPr/>
        <p:txBody>
          <a:bodyPr/>
          <a:lstStyle/>
          <a:p>
            <a:pPr marL="0" indent="0">
              <a:buNone/>
            </a:pPr>
            <a:r>
              <a:rPr lang="es-ES" dirty="0"/>
              <a:t>  </a:t>
            </a:r>
          </a:p>
        </p:txBody>
      </p:sp>
    </p:spTree>
    <p:extLst>
      <p:ext uri="{BB962C8B-B14F-4D97-AF65-F5344CB8AC3E}">
        <p14:creationId xmlns:p14="http://schemas.microsoft.com/office/powerpoint/2010/main" val="2713335735"/>
      </p:ext>
    </p:extLst>
  </p:cSld>
  <p:clrMapOvr>
    <a:masterClrMapping/>
  </p:clrMapOvr>
  <mc:AlternateContent xmlns:mc="http://schemas.openxmlformats.org/markup-compatibility/2006">
    <mc:Choice xmlns:p159="http://schemas.microsoft.com/office/powerpoint/2015/09/main" Requires="p159">
      <p:transition spd="slow">
        <p159:morph option="byWor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
                                        </p:tgtEl>
                                        <p:attrNameLst>
                                          <p:attrName>ppt_x</p:attrName>
                                          <p:attrName>ppt_y</p:attrName>
                                        </p:attrNameLst>
                                      </p:cBhvr>
                                    </p:animMotion>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dirty="0"/>
              <a:t>Criterio Trinitario</a:t>
            </a:r>
            <a:endParaRPr lang="en-US" dirty="0"/>
          </a:p>
        </p:txBody>
      </p:sp>
      <p:sp>
        <p:nvSpPr>
          <p:cNvPr id="3" name="Text Placeholder 2"/>
          <p:cNvSpPr>
            <a:spLocks noGrp="1"/>
          </p:cNvSpPr>
          <p:nvPr>
            <p:ph type="body" idx="1"/>
          </p:nvPr>
        </p:nvSpPr>
        <p:spPr/>
        <p:txBody>
          <a:bodyPr/>
          <a:lstStyle/>
          <a:p>
            <a:r>
              <a:rPr lang="es-MX" dirty="0"/>
              <a:t>Misterio que trasciende</a:t>
            </a:r>
            <a:endParaRPr lang="en-US" dirty="0"/>
          </a:p>
        </p:txBody>
      </p:sp>
    </p:spTree>
    <p:extLst>
      <p:ext uri="{BB962C8B-B14F-4D97-AF65-F5344CB8AC3E}">
        <p14:creationId xmlns:p14="http://schemas.microsoft.com/office/powerpoint/2010/main" val="3330411666"/>
      </p:ext>
    </p:extLst>
  </p:cSld>
  <p:clrMapOvr>
    <a:masterClrMapping/>
  </p:clrMapOvr>
  <mc:AlternateContent xmlns:mc="http://schemas.openxmlformats.org/markup-compatibility/2006">
    <mc:Choice xmlns:p159="http://schemas.microsoft.com/office/powerpoint/2015/09/main" Requires="p159">
      <p:transition spd="slow">
        <p159:morph option="byWord"/>
      </p:transition>
    </mc:Choice>
    <mc:Fallback>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just"/>
            <a:br>
              <a:rPr lang="es-MX" b="1" dirty="0"/>
            </a:br>
            <a:br>
              <a:rPr lang="es-MX" b="1" dirty="0"/>
            </a:br>
            <a:br>
              <a:rPr lang="es-MX" b="1" dirty="0"/>
            </a:br>
            <a:r>
              <a:rPr lang="es-MX" b="1" dirty="0"/>
              <a:t>Y es la eucaristía la que nos prepara para esta misión, en ella, se pasa del encuentro con Cristo en el signo del pan, al encuentro con Cristo en el signo de cada hombre que sufre.</a:t>
            </a:r>
            <a:r>
              <a:rPr lang="es-ES_tradnl" b="1" dirty="0"/>
              <a:t> </a:t>
            </a:r>
            <a:endParaRPr lang="es-ES" b="1" dirty="0"/>
          </a:p>
        </p:txBody>
      </p:sp>
      <p:sp>
        <p:nvSpPr>
          <p:cNvPr id="3" name="Marcador de contenido 2"/>
          <p:cNvSpPr>
            <a:spLocks noGrp="1"/>
          </p:cNvSpPr>
          <p:nvPr>
            <p:ph idx="1"/>
          </p:nvPr>
        </p:nvSpPr>
        <p:spPr/>
        <p:txBody>
          <a:bodyPr/>
          <a:lstStyle/>
          <a:p>
            <a:pPr marL="0" indent="0">
              <a:buNone/>
            </a:pPr>
            <a:r>
              <a:rPr lang="es-ES" dirty="0"/>
              <a:t>  </a:t>
            </a:r>
          </a:p>
        </p:txBody>
      </p:sp>
    </p:spTree>
    <p:extLst>
      <p:ext uri="{BB962C8B-B14F-4D97-AF65-F5344CB8AC3E}">
        <p14:creationId xmlns:p14="http://schemas.microsoft.com/office/powerpoint/2010/main" val="3014420607"/>
      </p:ext>
    </p:extLst>
  </p:cSld>
  <p:clrMapOvr>
    <a:masterClrMapping/>
  </p:clrMapOvr>
  <mc:AlternateContent xmlns:mc="http://schemas.openxmlformats.org/markup-compatibility/2006">
    <mc:Choice xmlns:p159="http://schemas.microsoft.com/office/powerpoint/2015/09/main" Requires="p159">
      <p:transition spd="slow">
        <p159:morph option="byWor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98474" y="484093"/>
            <a:ext cx="7556313" cy="5998593"/>
          </a:xfrm>
        </p:spPr>
        <p:txBody>
          <a:bodyPr/>
          <a:lstStyle/>
          <a:p>
            <a:pPr algn="ctr"/>
            <a:r>
              <a:rPr lang="es-ES" sz="2800" dirty="0"/>
              <a:t>Misterio que trasciende</a:t>
            </a:r>
            <a:br>
              <a:rPr lang="es-ES" sz="2800" dirty="0"/>
            </a:br>
            <a:r>
              <a:rPr lang="es-ES" sz="2800" dirty="0"/>
              <a:t>(Criterio Trinitario)</a:t>
            </a:r>
            <a:br>
              <a:rPr lang="es-ES" sz="2800" dirty="0"/>
            </a:br>
            <a:br>
              <a:rPr lang="es-ES" sz="2800" dirty="0"/>
            </a:br>
            <a:r>
              <a:rPr lang="es-ES" sz="2800" dirty="0"/>
              <a:t>Misterio que desafía</a:t>
            </a:r>
            <a:br>
              <a:rPr lang="es-ES" sz="2800" dirty="0"/>
            </a:br>
            <a:r>
              <a:rPr lang="es-ES" sz="2800" dirty="0"/>
              <a:t>(Criterio Eclesiológico)</a:t>
            </a:r>
            <a:br>
              <a:rPr lang="es-ES" sz="2800" dirty="0"/>
            </a:br>
            <a:br>
              <a:rPr lang="es-ES" sz="2800" dirty="0"/>
            </a:br>
            <a:r>
              <a:rPr lang="es-ES" sz="2800" dirty="0"/>
              <a:t>Misterio que confronta</a:t>
            </a:r>
            <a:br>
              <a:rPr lang="es-ES" sz="2800" dirty="0"/>
            </a:br>
            <a:r>
              <a:rPr lang="es-ES" sz="2800" dirty="0"/>
              <a:t>(Criterio Antropológico)</a:t>
            </a:r>
            <a:br>
              <a:rPr lang="es-ES" sz="2800" dirty="0"/>
            </a:br>
            <a:br>
              <a:rPr lang="es-ES" sz="2800" dirty="0"/>
            </a:br>
            <a:r>
              <a:rPr lang="es-ES" sz="2800" dirty="0"/>
              <a:t>Misterio que salva</a:t>
            </a:r>
            <a:br>
              <a:rPr lang="es-ES" sz="2800" dirty="0"/>
            </a:br>
            <a:r>
              <a:rPr lang="es-ES" sz="2800" dirty="0"/>
              <a:t>(Criterio Histórico - Salvífico)</a:t>
            </a:r>
            <a:br>
              <a:rPr lang="es-ES" sz="2800" dirty="0"/>
            </a:br>
            <a:br>
              <a:rPr lang="es-ES" sz="2800" dirty="0"/>
            </a:br>
            <a:r>
              <a:rPr lang="es-ES" sz="2800" dirty="0"/>
              <a:t>Misterio que resucita</a:t>
            </a:r>
            <a:br>
              <a:rPr lang="es-ES" sz="2800" dirty="0"/>
            </a:br>
            <a:r>
              <a:rPr lang="es-ES" sz="2800" dirty="0"/>
              <a:t>(Criterio Escatológico)</a:t>
            </a:r>
            <a:br>
              <a:rPr lang="es-ES" sz="2800" dirty="0"/>
            </a:br>
            <a:br>
              <a:rPr lang="es-ES" sz="2800" dirty="0"/>
            </a:br>
            <a:endParaRPr lang="es-ES" sz="2800" dirty="0"/>
          </a:p>
        </p:txBody>
      </p:sp>
    </p:spTree>
    <p:extLst>
      <p:ext uri="{BB962C8B-B14F-4D97-AF65-F5344CB8AC3E}">
        <p14:creationId xmlns:p14="http://schemas.microsoft.com/office/powerpoint/2010/main" val="1427146086"/>
      </p:ext>
    </p:extLst>
  </p:cSld>
  <p:clrMapOvr>
    <a:masterClrMapping/>
  </p:clrMapOvr>
  <mc:AlternateContent xmlns:mc="http://schemas.openxmlformats.org/markup-compatibility/2006">
    <mc:Choice xmlns:p159="http://schemas.microsoft.com/office/powerpoint/2015/09/main" Requires="p159">
      <p:transition spd="slow">
        <p159:morph option="byWor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MX" dirty="0"/>
              <a:t>Criterio Antropológico</a:t>
            </a:r>
            <a:endParaRPr lang="en-US" dirty="0"/>
          </a:p>
        </p:txBody>
      </p:sp>
      <p:sp>
        <p:nvSpPr>
          <p:cNvPr id="3" name="Text Placeholder 2"/>
          <p:cNvSpPr>
            <a:spLocks noGrp="1"/>
          </p:cNvSpPr>
          <p:nvPr>
            <p:ph type="body" idx="1"/>
          </p:nvPr>
        </p:nvSpPr>
        <p:spPr/>
        <p:txBody>
          <a:bodyPr/>
          <a:lstStyle/>
          <a:p>
            <a:r>
              <a:rPr lang="es-MX" dirty="0"/>
              <a:t>Misterio que confronta</a:t>
            </a:r>
            <a:endParaRPr lang="en-US" dirty="0"/>
          </a:p>
        </p:txBody>
      </p:sp>
    </p:spTree>
    <p:extLst>
      <p:ext uri="{BB962C8B-B14F-4D97-AF65-F5344CB8AC3E}">
        <p14:creationId xmlns:p14="http://schemas.microsoft.com/office/powerpoint/2010/main" val="2870235508"/>
      </p:ext>
    </p:extLst>
  </p:cSld>
  <p:clrMapOvr>
    <a:masterClrMapping/>
  </p:clrMapOvr>
  <mc:AlternateContent xmlns:mc="http://schemas.openxmlformats.org/markup-compatibility/2006">
    <mc:Choice xmlns:p159="http://schemas.microsoft.com/office/powerpoint/2015/09/main" Requires="p159">
      <p:transition spd="slow">
        <p159:morph option="byWord"/>
      </p:transition>
    </mc:Choice>
    <mc:Fallback>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841750" y="484093"/>
            <a:ext cx="4213037" cy="3945031"/>
          </a:xfrm>
        </p:spPr>
        <p:txBody>
          <a:bodyPr/>
          <a:lstStyle/>
          <a:p>
            <a:pPr algn="r"/>
            <a:r>
              <a:rPr lang="es-MX" dirty="0"/>
              <a:t>Cristo, revela plenamente el hombre al hombre, por lo que la pastoral de la salud debe estar siempre “atenta” al hombre; debe poner al centro la persona humana</a:t>
            </a:r>
            <a:r>
              <a:rPr lang="es-ES_tradnl" dirty="0"/>
              <a:t> .</a:t>
            </a:r>
            <a:endParaRPr lang="es-ES" dirty="0"/>
          </a:p>
        </p:txBody>
      </p:sp>
      <p:pic>
        <p:nvPicPr>
          <p:cNvPr id="5" name="Marcador de contenido 4" descr="caida rescate.jpg"/>
          <p:cNvPicPr>
            <a:picLocks noGrp="1" noChangeAspect="1"/>
          </p:cNvPicPr>
          <p:nvPr>
            <p:ph sz="half" idx="1"/>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t="12269" b="12269"/>
          <a:stretch>
            <a:fillRect/>
          </a:stretch>
        </p:blipFill>
        <p:spPr>
          <a:xfrm>
            <a:off x="498518" y="762000"/>
            <a:ext cx="3168607" cy="5078413"/>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
        <p:nvSpPr>
          <p:cNvPr id="4" name="Marcador de contenido 3"/>
          <p:cNvSpPr>
            <a:spLocks noGrp="1"/>
          </p:cNvSpPr>
          <p:nvPr>
            <p:ph sz="half" idx="2"/>
          </p:nvPr>
        </p:nvSpPr>
        <p:spPr/>
        <p:txBody>
          <a:bodyPr/>
          <a:lstStyle/>
          <a:p>
            <a:pPr marL="0" indent="0">
              <a:buNone/>
            </a:pPr>
            <a:r>
              <a:rPr lang="es-ES" dirty="0"/>
              <a:t> </a:t>
            </a:r>
          </a:p>
        </p:txBody>
      </p:sp>
    </p:spTree>
    <p:extLst>
      <p:ext uri="{BB962C8B-B14F-4D97-AF65-F5344CB8AC3E}">
        <p14:creationId xmlns:p14="http://schemas.microsoft.com/office/powerpoint/2010/main" val="1440260329"/>
      </p:ext>
    </p:extLst>
  </p:cSld>
  <p:clrMapOvr>
    <a:masterClrMapping/>
  </p:clrMapOvr>
  <mc:AlternateContent xmlns:mc="http://schemas.openxmlformats.org/markup-compatibility/2006">
    <mc:Choice xmlns:p159="http://schemas.microsoft.com/office/powerpoint/2015/09/main" Requires="p159">
      <p:transition spd="slow">
        <p159:morph option="byWor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br>
              <a:rPr lang="es-MX" b="1" dirty="0"/>
            </a:br>
            <a:r>
              <a:rPr lang="es-MX" b="1" dirty="0"/>
              <a:t>El ser humano es un ser vulnerable, por lo tanto, la salud humana, de cualquier ángulo que sea considerada, deberá afirmarse siempre en el espacio y en el tiempo de donde le viene su fragilidad, siendo un ámbito que no se puede suprimir.</a:t>
            </a:r>
            <a:r>
              <a:rPr lang="es-ES_tradnl" b="1" dirty="0"/>
              <a:t> </a:t>
            </a:r>
            <a:endParaRPr lang="es-ES" b="1" dirty="0"/>
          </a:p>
        </p:txBody>
      </p:sp>
      <p:sp>
        <p:nvSpPr>
          <p:cNvPr id="3" name="Marcador de contenido 2"/>
          <p:cNvSpPr>
            <a:spLocks noGrp="1"/>
          </p:cNvSpPr>
          <p:nvPr>
            <p:ph idx="1"/>
          </p:nvPr>
        </p:nvSpPr>
        <p:spPr/>
        <p:txBody>
          <a:bodyPr/>
          <a:lstStyle/>
          <a:p>
            <a:pPr marL="0" indent="0">
              <a:buNone/>
            </a:pPr>
            <a:r>
              <a:rPr lang="es-ES" dirty="0"/>
              <a:t>  </a:t>
            </a:r>
          </a:p>
        </p:txBody>
      </p:sp>
    </p:spTree>
    <p:extLst>
      <p:ext uri="{BB962C8B-B14F-4D97-AF65-F5344CB8AC3E}">
        <p14:creationId xmlns:p14="http://schemas.microsoft.com/office/powerpoint/2010/main" val="3232616866"/>
      </p:ext>
    </p:extLst>
  </p:cSld>
  <p:clrMapOvr>
    <a:masterClrMapping/>
  </p:clrMapOvr>
  <mc:AlternateContent xmlns:mc="http://schemas.openxmlformats.org/markup-compatibility/2006">
    <mc:Choice xmlns:p159="http://schemas.microsoft.com/office/powerpoint/2015/09/main" Requires="p159">
      <p:transition spd="slow">
        <p159:morph option="byWor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La fragilidad humana</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118992232"/>
              </p:ext>
            </p:extLst>
          </p:nvPr>
        </p:nvGraphicFramePr>
        <p:xfrm>
          <a:off x="498474" y="484094"/>
          <a:ext cx="7867651" cy="63739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65259576"/>
      </p:ext>
    </p:extLst>
  </p:cSld>
  <p:clrMapOvr>
    <a:masterClrMapping/>
  </p:clrMapOvr>
  <mc:AlternateContent xmlns:mc="http://schemas.openxmlformats.org/markup-compatibility/2006">
    <mc:Choice xmlns:p159="http://schemas.microsoft.com/office/powerpoint/2015/09/main" Requires="p159">
      <p:transition spd="slow">
        <p159:morph option="byWor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¿Cómo puede ser saludable la experiencia de la fragilidad?</a:t>
            </a:r>
            <a:br>
              <a:rPr lang="es-MX" dirty="0"/>
            </a:br>
            <a:br>
              <a:rPr lang="es-ES_tradnl" dirty="0"/>
            </a:br>
            <a:r>
              <a:rPr lang="es-MX" dirty="0"/>
              <a:t>+ Hay que poner la atención en el </a:t>
            </a:r>
            <a:r>
              <a:rPr lang="es-MX" i="1" dirty="0"/>
              <a:t>misterio de la Encarnación.</a:t>
            </a:r>
            <a:r>
              <a:rPr lang="es-MX" dirty="0"/>
              <a:t> </a:t>
            </a:r>
            <a:br>
              <a:rPr lang="es-ES_tradnl" dirty="0"/>
            </a:br>
            <a:r>
              <a:rPr lang="es-MX" dirty="0"/>
              <a:t>+ Apropiándose la fragilidad. Jesús ha elegido un modo muy</a:t>
            </a:r>
            <a:r>
              <a:rPr lang="es-MX" i="1" dirty="0"/>
              <a:t> especial de ser hombre.</a:t>
            </a:r>
            <a:r>
              <a:rPr lang="es-MX" dirty="0"/>
              <a:t> </a:t>
            </a:r>
            <a:br>
              <a:rPr lang="es-ES_tradnl" dirty="0"/>
            </a:br>
            <a:r>
              <a:rPr lang="es-MX" dirty="0"/>
              <a:t>+ Asumiendo la condición humana hasta las últimas consecuencias.</a:t>
            </a:r>
            <a:endParaRPr lang="es-ES" dirty="0"/>
          </a:p>
        </p:txBody>
      </p:sp>
      <p:sp>
        <p:nvSpPr>
          <p:cNvPr id="3" name="Marcador de contenido 2"/>
          <p:cNvSpPr>
            <a:spLocks noGrp="1"/>
          </p:cNvSpPr>
          <p:nvPr>
            <p:ph idx="1"/>
          </p:nvPr>
        </p:nvSpPr>
        <p:spPr/>
        <p:txBody>
          <a:bodyPr/>
          <a:lstStyle/>
          <a:p>
            <a:pPr marL="0" indent="0">
              <a:buNone/>
            </a:pPr>
            <a:r>
              <a:rPr lang="es-ES" dirty="0"/>
              <a:t>  </a:t>
            </a:r>
          </a:p>
        </p:txBody>
      </p:sp>
    </p:spTree>
    <p:extLst>
      <p:ext uri="{BB962C8B-B14F-4D97-AF65-F5344CB8AC3E}">
        <p14:creationId xmlns:p14="http://schemas.microsoft.com/office/powerpoint/2010/main" val="3829551018"/>
      </p:ext>
    </p:extLst>
  </p:cSld>
  <p:clrMapOvr>
    <a:masterClrMapping/>
  </p:clrMapOvr>
  <mc:AlternateContent xmlns:mc="http://schemas.openxmlformats.org/markup-compatibility/2006">
    <mc:Choice xmlns:p159="http://schemas.microsoft.com/office/powerpoint/2015/09/main" Requires="p159">
      <p:transition spd="slow">
        <p159:morph option="byWor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3" presetClass="entr" presetSubtype="0" fill="hold" grpId="1"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
                                        <p:tgtEl>
                                          <p:spTgt spid="2"/>
                                        </p:tgtEl>
                                      </p:cBhvr>
                                    </p:animEffect>
                                    <p:anim calcmode="lin" valueType="num">
                                      <p:cBhvr>
                                        <p:cTn id="12" dur="400" fill="hold"/>
                                        <p:tgtEl>
                                          <p:spTgt spid="2"/>
                                        </p:tgtEl>
                                        <p:attrNameLst>
                                          <p:attrName>ppt_x</p:attrName>
                                        </p:attrNameLst>
                                      </p:cBhvr>
                                      <p:tavLst>
                                        <p:tav tm="0">
                                          <p:val>
                                            <p:strVal val="#ppt_x"/>
                                          </p:val>
                                        </p:tav>
                                        <p:tav tm="100000">
                                          <p:val>
                                            <p:strVal val="#ppt_x"/>
                                          </p:val>
                                        </p:tav>
                                      </p:tavLst>
                                    </p:anim>
                                    <p:anim calcmode="lin" valueType="num">
                                      <p:cBhvr>
                                        <p:cTn id="13" dur="400" fill="hold"/>
                                        <p:tgtEl>
                                          <p:spTgt spid="2"/>
                                        </p:tgtEl>
                                        <p:attrNameLst>
                                          <p:attrName>ppt_y</p:attrName>
                                        </p:attrNameLst>
                                      </p:cBhvr>
                                      <p:tavLst>
                                        <p:tav tm="0">
                                          <p:val>
                                            <p:strVal val="#ppt_y+0.31"/>
                                          </p:val>
                                        </p:tav>
                                        <p:tav tm="100000">
                                          <p:val>
                                            <p:strVal val="#ppt_y+0.31"/>
                                          </p:val>
                                        </p:tav>
                                      </p:tavLst>
                                    </p:anim>
                                    <p:anim calcmode="lin" valueType="num">
                                      <p:cBhvr>
                                        <p:cTn id="14" dur="600" decel="50000" fill="hold">
                                          <p:stCondLst>
                                            <p:cond delay="400"/>
                                          </p:stCondLst>
                                        </p:cTn>
                                        <p:tgtEl>
                                          <p:spTgt spid="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5" dur="600" decel="50000" fill="hold">
                                          <p:stCondLst>
                                            <p:cond delay="400"/>
                                          </p:stCondLst>
                                        </p:cTn>
                                        <p:tgtEl>
                                          <p:spTgt spid="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98474" y="484093"/>
            <a:ext cx="7556313" cy="5998593"/>
          </a:xfrm>
        </p:spPr>
        <p:txBody>
          <a:bodyPr/>
          <a:lstStyle/>
          <a:p>
            <a:pPr algn="ctr"/>
            <a:r>
              <a:rPr lang="es-ES" sz="2800" dirty="0"/>
              <a:t>Misterio que trasciende</a:t>
            </a:r>
            <a:br>
              <a:rPr lang="es-ES" sz="2800" dirty="0"/>
            </a:br>
            <a:r>
              <a:rPr lang="es-ES" sz="2800" dirty="0"/>
              <a:t>(Criterio Trinitario)</a:t>
            </a:r>
            <a:br>
              <a:rPr lang="es-ES" sz="2800" dirty="0"/>
            </a:br>
            <a:br>
              <a:rPr lang="es-ES" sz="2800" dirty="0"/>
            </a:br>
            <a:r>
              <a:rPr lang="es-ES" sz="2800" dirty="0"/>
              <a:t>Misterio que desafía</a:t>
            </a:r>
            <a:br>
              <a:rPr lang="es-ES" sz="2800" dirty="0"/>
            </a:br>
            <a:r>
              <a:rPr lang="es-ES" sz="2800" dirty="0"/>
              <a:t>(Criterio Eclesiológico)</a:t>
            </a:r>
            <a:br>
              <a:rPr lang="es-ES" sz="2800" dirty="0"/>
            </a:br>
            <a:br>
              <a:rPr lang="es-ES" sz="2800" dirty="0"/>
            </a:br>
            <a:r>
              <a:rPr lang="es-ES" sz="2800" dirty="0"/>
              <a:t>Misterio que confronta</a:t>
            </a:r>
            <a:br>
              <a:rPr lang="es-ES" sz="2800" dirty="0"/>
            </a:br>
            <a:r>
              <a:rPr lang="es-ES" sz="2800" dirty="0"/>
              <a:t>(Criterio Antropológico)</a:t>
            </a:r>
            <a:br>
              <a:rPr lang="es-ES" sz="2800" dirty="0"/>
            </a:br>
            <a:br>
              <a:rPr lang="es-ES" sz="2800" dirty="0"/>
            </a:br>
            <a:r>
              <a:rPr lang="es-ES" sz="2800" dirty="0"/>
              <a:t>Misterio que salva</a:t>
            </a:r>
            <a:br>
              <a:rPr lang="es-ES" sz="2800" dirty="0"/>
            </a:br>
            <a:r>
              <a:rPr lang="es-ES" sz="2800" dirty="0"/>
              <a:t>(Criterio Histórico - Salvífico)</a:t>
            </a:r>
            <a:br>
              <a:rPr lang="es-ES" sz="2800" dirty="0"/>
            </a:br>
            <a:br>
              <a:rPr lang="es-ES" sz="2800" dirty="0"/>
            </a:br>
            <a:r>
              <a:rPr lang="es-ES" sz="2800" dirty="0"/>
              <a:t>Misterio que resucita</a:t>
            </a:r>
            <a:br>
              <a:rPr lang="es-ES" sz="2800" dirty="0"/>
            </a:br>
            <a:r>
              <a:rPr lang="es-ES" sz="2800" dirty="0"/>
              <a:t>(Criterio Escatológico)</a:t>
            </a:r>
            <a:br>
              <a:rPr lang="es-ES" sz="2800" dirty="0"/>
            </a:br>
            <a:br>
              <a:rPr lang="es-ES" sz="2800" dirty="0"/>
            </a:br>
            <a:endParaRPr lang="es-ES" sz="2800" dirty="0"/>
          </a:p>
        </p:txBody>
      </p:sp>
    </p:spTree>
    <p:extLst>
      <p:ext uri="{BB962C8B-B14F-4D97-AF65-F5344CB8AC3E}">
        <p14:creationId xmlns:p14="http://schemas.microsoft.com/office/powerpoint/2010/main" val="2278127210"/>
      </p:ext>
    </p:extLst>
  </p:cSld>
  <p:clrMapOvr>
    <a:masterClrMapping/>
  </p:clrMapOvr>
  <mc:AlternateContent xmlns:mc="http://schemas.openxmlformats.org/markup-compatibility/2006">
    <mc:Choice xmlns:p159="http://schemas.microsoft.com/office/powerpoint/2015/09/main" Requires="p159">
      <p:transition spd="slow">
        <p159:morph option="byWor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MX" dirty="0"/>
              <a:t>Criterio </a:t>
            </a:r>
            <a:br>
              <a:rPr lang="es-MX" dirty="0"/>
            </a:br>
            <a:r>
              <a:rPr lang="es-MX" dirty="0"/>
              <a:t>Histórico - Salvífico</a:t>
            </a:r>
            <a:endParaRPr lang="en-US" dirty="0"/>
          </a:p>
        </p:txBody>
      </p:sp>
      <p:sp>
        <p:nvSpPr>
          <p:cNvPr id="3" name="Text Placeholder 2"/>
          <p:cNvSpPr>
            <a:spLocks noGrp="1"/>
          </p:cNvSpPr>
          <p:nvPr>
            <p:ph type="body" idx="1"/>
          </p:nvPr>
        </p:nvSpPr>
        <p:spPr/>
        <p:txBody>
          <a:bodyPr/>
          <a:lstStyle/>
          <a:p>
            <a:r>
              <a:rPr lang="es-MX" dirty="0"/>
              <a:t>Misterio que salva</a:t>
            </a:r>
            <a:endParaRPr lang="en-US" dirty="0"/>
          </a:p>
        </p:txBody>
      </p:sp>
    </p:spTree>
    <p:extLst>
      <p:ext uri="{BB962C8B-B14F-4D97-AF65-F5344CB8AC3E}">
        <p14:creationId xmlns:p14="http://schemas.microsoft.com/office/powerpoint/2010/main" val="2490275344"/>
      </p:ext>
    </p:extLst>
  </p:cSld>
  <p:clrMapOvr>
    <a:masterClrMapping/>
  </p:clrMapOvr>
  <mc:AlternateContent xmlns:mc="http://schemas.openxmlformats.org/markup-compatibility/2006">
    <mc:Choice xmlns:p159="http://schemas.microsoft.com/office/powerpoint/2015/09/main" Requires="p159">
      <p:transition spd="slow">
        <p159:morph option="byWord"/>
      </p:transition>
    </mc:Choice>
    <mc:Fallback>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sz="3200" b="1" dirty="0"/>
              <a:t>En la historia humana nada es a la deriva, porque cada acontecimiento entra en el diseño divino y sirve a la realización del significado último de la misma historia</a:t>
            </a:r>
            <a:r>
              <a:rPr lang="es-ES_tradnl" sz="3200" b="1" dirty="0"/>
              <a:t>.</a:t>
            </a:r>
            <a:endParaRPr lang="es-ES" sz="3200" b="1" dirty="0"/>
          </a:p>
        </p:txBody>
      </p:sp>
      <p:sp>
        <p:nvSpPr>
          <p:cNvPr id="3" name="Marcador de contenido 2"/>
          <p:cNvSpPr>
            <a:spLocks noGrp="1"/>
          </p:cNvSpPr>
          <p:nvPr>
            <p:ph sz="half" idx="1"/>
          </p:nvPr>
        </p:nvSpPr>
        <p:spPr/>
        <p:txBody>
          <a:bodyPr/>
          <a:lstStyle/>
          <a:p>
            <a:pPr marL="0" indent="0">
              <a:buNone/>
            </a:pPr>
            <a:r>
              <a:rPr lang="es-ES" dirty="0"/>
              <a:t>  </a:t>
            </a:r>
          </a:p>
        </p:txBody>
      </p:sp>
      <p:pic>
        <p:nvPicPr>
          <p:cNvPr id="7" name="Marcador de contenido 6" descr="sombrero.jpg"/>
          <p:cNvPicPr>
            <a:picLocks noGrp="1" noChangeAspect="1"/>
          </p:cNvPicPr>
          <p:nvPr>
            <p:ph sz="half" idx="14"/>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t="37018" b="37018"/>
          <a:stretch>
            <a:fillRect/>
          </a:stretch>
        </p:blipFill>
        <p:spPr>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2488422264"/>
      </p:ext>
    </p:extLst>
  </p:cSld>
  <p:clrMapOvr>
    <a:masterClrMapping/>
  </p:clrMapOvr>
  <mc:AlternateContent xmlns:mc="http://schemas.openxmlformats.org/markup-compatibility/2006">
    <mc:Choice xmlns:p159="http://schemas.microsoft.com/office/powerpoint/2015/09/main" Requires="p159">
      <p:transition spd="slow">
        <p159:morph option="byWor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S" dirty="0"/>
              <a:t>1º CRITERIO TRINITARIO</a:t>
            </a:r>
          </a:p>
        </p:txBody>
      </p:sp>
      <p:sp>
        <p:nvSpPr>
          <p:cNvPr id="3" name="Marcador de contenido 2"/>
          <p:cNvSpPr>
            <a:spLocks noGrp="1"/>
          </p:cNvSpPr>
          <p:nvPr>
            <p:ph idx="1"/>
          </p:nvPr>
        </p:nvSpPr>
        <p:spPr>
          <a:xfrm>
            <a:off x="498474" y="1596824"/>
            <a:ext cx="4397263" cy="4144963"/>
          </a:xfrm>
        </p:spPr>
        <p:txBody>
          <a:bodyPr>
            <a:noAutofit/>
          </a:bodyPr>
          <a:lstStyle/>
          <a:p>
            <a:pPr marL="0" indent="0">
              <a:buNone/>
            </a:pPr>
            <a:r>
              <a:rPr lang="es-MX" sz="3600" dirty="0"/>
              <a:t>Cristo permite a la teología ser completamente verdadera, ya que es El el que nos permite descubrir y adentrarnos al misterio trininario.</a:t>
            </a:r>
            <a:endParaRPr lang="es-ES_tradnl" sz="3600" dirty="0"/>
          </a:p>
        </p:txBody>
      </p:sp>
      <p:pic>
        <p:nvPicPr>
          <p:cNvPr id="4" name="Imagen 3" descr="caida rescate 1.jpg"/>
          <p:cNvPicPr>
            <a:picLocks noChangeAspect="1"/>
          </p:cNvPicPr>
          <p:nvPr/>
        </p:nvPicPr>
        <p:blipFill>
          <a:blip r:embed="rId2" cstate="email">
            <a:duotone>
              <a:schemeClr val="accent1">
                <a:shade val="45000"/>
                <a:satMod val="135000"/>
              </a:schemeClr>
              <a:prstClr val="white"/>
            </a:duotone>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5504879" y="1654440"/>
            <a:ext cx="2965774" cy="4244733"/>
          </a:xfrm>
          <a:prstGeom prst="rect">
            <a:avLst/>
          </a:prstGeom>
          <a:ln>
            <a:noFill/>
          </a:ln>
          <a:effectLst>
            <a:softEdge rad="112500"/>
          </a:effectLst>
        </p:spPr>
      </p:pic>
    </p:spTree>
    <p:extLst>
      <p:ext uri="{BB962C8B-B14F-4D97-AF65-F5344CB8AC3E}">
        <p14:creationId xmlns:p14="http://schemas.microsoft.com/office/powerpoint/2010/main" val="3611837800"/>
      </p:ext>
    </p:extLst>
  </p:cSld>
  <p:clrMapOvr>
    <a:masterClrMapping/>
  </p:clrMapOvr>
  <mc:AlternateContent xmlns:mc="http://schemas.openxmlformats.org/markup-compatibility/2006">
    <mc:Choice xmlns:p159="http://schemas.microsoft.com/office/powerpoint/2015/09/main" Requires="p159">
      <p:transition spd="slow">
        <p159:morph option="byWor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r"/>
            <a:br>
              <a:rPr lang="es-MX" sz="4000" b="1" dirty="0"/>
            </a:br>
            <a:br>
              <a:rPr lang="es-MX" sz="4000" b="1" dirty="0"/>
            </a:br>
            <a:r>
              <a:rPr lang="es-MX" sz="4000" b="1" dirty="0"/>
              <a:t>Es en Cristo, centro y fin de la historia humana, y en el plan de la salvación de El ofrecida, que los hombres realizan la propia vocación y la propia historia humana.</a:t>
            </a:r>
            <a:r>
              <a:rPr lang="es-ES_tradnl" sz="4000" b="1" dirty="0"/>
              <a:t> </a:t>
            </a:r>
            <a:endParaRPr lang="es-ES" sz="4000" b="1" dirty="0"/>
          </a:p>
        </p:txBody>
      </p:sp>
      <p:sp>
        <p:nvSpPr>
          <p:cNvPr id="3" name="Marcador de contenido 2"/>
          <p:cNvSpPr>
            <a:spLocks noGrp="1"/>
          </p:cNvSpPr>
          <p:nvPr>
            <p:ph sz="half" idx="1"/>
          </p:nvPr>
        </p:nvSpPr>
        <p:spPr/>
        <p:txBody>
          <a:bodyPr/>
          <a:lstStyle/>
          <a:p>
            <a:pPr marL="0" indent="0">
              <a:buNone/>
            </a:pPr>
            <a:r>
              <a:rPr lang="es-ES" dirty="0"/>
              <a:t>  </a:t>
            </a:r>
          </a:p>
        </p:txBody>
      </p:sp>
      <p:sp>
        <p:nvSpPr>
          <p:cNvPr id="4" name="Marcador de contenido 3"/>
          <p:cNvSpPr>
            <a:spLocks noGrp="1"/>
          </p:cNvSpPr>
          <p:nvPr>
            <p:ph sz="half" idx="2"/>
          </p:nvPr>
        </p:nvSpPr>
        <p:spPr/>
        <p:txBody>
          <a:bodyPr/>
          <a:lstStyle/>
          <a:p>
            <a:pPr marL="0" indent="0">
              <a:buNone/>
            </a:pPr>
            <a:r>
              <a:rPr lang="es-ES" dirty="0"/>
              <a:t>  </a:t>
            </a:r>
          </a:p>
        </p:txBody>
      </p:sp>
    </p:spTree>
    <p:extLst>
      <p:ext uri="{BB962C8B-B14F-4D97-AF65-F5344CB8AC3E}">
        <p14:creationId xmlns:p14="http://schemas.microsoft.com/office/powerpoint/2010/main" val="1509273038"/>
      </p:ext>
    </p:extLst>
  </p:cSld>
  <p:clrMapOvr>
    <a:masterClrMapping/>
  </p:clrMapOvr>
  <mc:AlternateContent xmlns:mc="http://schemas.openxmlformats.org/markup-compatibility/2006">
    <mc:Choice xmlns:p159="http://schemas.microsoft.com/office/powerpoint/2015/09/main" Requires="p159">
      <p:transition spd="slow">
        <p159:morph option="byWor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Dos elementos que nos hablan de este criterio histórico salvífico son la salvación salvífica y la salud saludable.</a:t>
            </a:r>
            <a:r>
              <a:rPr lang="es-ES_tradnl" dirty="0"/>
              <a:t> </a:t>
            </a:r>
            <a:endParaRPr lang="es-ES" dirty="0"/>
          </a:p>
        </p:txBody>
      </p:sp>
      <p:sp>
        <p:nvSpPr>
          <p:cNvPr id="3" name="Marcador de contenido 2"/>
          <p:cNvSpPr>
            <a:spLocks noGrp="1"/>
          </p:cNvSpPr>
          <p:nvPr>
            <p:ph sz="half" idx="1"/>
          </p:nvPr>
        </p:nvSpPr>
        <p:spPr>
          <a:xfrm>
            <a:off x="514392" y="3128963"/>
            <a:ext cx="7569157" cy="950912"/>
          </a:xfrm>
        </p:spPr>
        <p:txBody>
          <a:bodyPr>
            <a:normAutofit/>
          </a:bodyPr>
          <a:lstStyle/>
          <a:p>
            <a:pPr algn="ctr"/>
            <a:r>
              <a:rPr lang="es-ES" sz="3200" b="1" dirty="0"/>
              <a:t>LA SALVACION SALUDABLE</a:t>
            </a:r>
          </a:p>
        </p:txBody>
      </p:sp>
      <p:sp>
        <p:nvSpPr>
          <p:cNvPr id="4" name="Marcador de contenido 3"/>
          <p:cNvSpPr>
            <a:spLocks noGrp="1"/>
          </p:cNvSpPr>
          <p:nvPr>
            <p:ph sz="half" idx="14"/>
          </p:nvPr>
        </p:nvSpPr>
        <p:spPr/>
        <p:txBody>
          <a:bodyPr>
            <a:normAutofit/>
          </a:bodyPr>
          <a:lstStyle/>
          <a:p>
            <a:pPr algn="ctr"/>
            <a:r>
              <a:rPr lang="es-ES" sz="3200" b="1" dirty="0"/>
              <a:t>LA SALUD SALVIFICA</a:t>
            </a:r>
          </a:p>
        </p:txBody>
      </p:sp>
    </p:spTree>
    <p:extLst>
      <p:ext uri="{BB962C8B-B14F-4D97-AF65-F5344CB8AC3E}">
        <p14:creationId xmlns:p14="http://schemas.microsoft.com/office/powerpoint/2010/main" val="21503257"/>
      </p:ext>
    </p:extLst>
  </p:cSld>
  <p:clrMapOvr>
    <a:masterClrMapping/>
  </p:clrMapOvr>
  <mc:AlternateContent xmlns:mc="http://schemas.openxmlformats.org/markup-compatibility/2006">
    <mc:Choice xmlns:p159="http://schemas.microsoft.com/office/powerpoint/2015/09/main" Requires="p159">
      <p:transition spd="slow">
        <p159:morph option="byWor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3">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9" presetClass="entr" presetSubtype="0" decel="100000" fill="hold" grpId="0"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anim calcmode="lin" valueType="num">
                                      <p:cBhvr>
                                        <p:cTn id="23"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24" dur="500" fill="hold"/>
                                        <p:tgtEl>
                                          <p:spTgt spid="4">
                                            <p:txEl>
                                              <p:pRg st="0" end="0"/>
                                            </p:txEl>
                                          </p:spTgt>
                                        </p:tgtEl>
                                        <p:attrNameLst>
                                          <p:attrName>ppt_h</p:attrName>
                                        </p:attrNameLst>
                                      </p:cBhvr>
                                      <p:tavLst>
                                        <p:tav tm="0">
                                          <p:val>
                                            <p:fltVal val="0"/>
                                          </p:val>
                                        </p:tav>
                                        <p:tav tm="100000">
                                          <p:val>
                                            <p:strVal val="#ppt_h"/>
                                          </p:val>
                                        </p:tav>
                                      </p:tavLst>
                                    </p:anim>
                                    <p:anim calcmode="lin" valueType="num">
                                      <p:cBhvr>
                                        <p:cTn id="25" dur="500" fill="hold"/>
                                        <p:tgtEl>
                                          <p:spTgt spid="4">
                                            <p:txEl>
                                              <p:pRg st="0" end="0"/>
                                            </p:txEl>
                                          </p:spTgt>
                                        </p:tgtEl>
                                        <p:attrNameLst>
                                          <p:attrName>style.rotation</p:attrName>
                                        </p:attrNameLst>
                                      </p:cBhvr>
                                      <p:tavLst>
                                        <p:tav tm="0">
                                          <p:val>
                                            <p:fltVal val="360"/>
                                          </p:val>
                                        </p:tav>
                                        <p:tav tm="100000">
                                          <p:val>
                                            <p:fltVal val="0"/>
                                          </p:val>
                                        </p:tav>
                                      </p:tavLst>
                                    </p:anim>
                                    <p:animEffect transition="in" filter="fade">
                                      <p:cBhvr>
                                        <p:cTn id="26"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Salvación saludable</a:t>
            </a:r>
          </a:p>
        </p:txBody>
      </p:sp>
      <p:sp>
        <p:nvSpPr>
          <p:cNvPr id="3" name="Marcador de contenido 2"/>
          <p:cNvSpPr>
            <a:spLocks noGrp="1"/>
          </p:cNvSpPr>
          <p:nvPr>
            <p:ph idx="1"/>
          </p:nvPr>
        </p:nvSpPr>
        <p:spPr/>
        <p:txBody>
          <a:bodyPr>
            <a:noAutofit/>
          </a:bodyPr>
          <a:lstStyle/>
          <a:p>
            <a:pPr marL="0" indent="0">
              <a:buNone/>
            </a:pPr>
            <a:r>
              <a:rPr lang="es-MX" sz="3600" b="1" dirty="0"/>
              <a:t>Tiene siempre su origen en Dios y se realiza aquí y ahora. La salvación en la medida en que desciende y penetra en el tejido social, en los acontecimientos de los hombres, en la ambigüedad de los eventos, es más verdadera y eficaz.</a:t>
            </a:r>
            <a:r>
              <a:rPr lang="es-ES_tradnl" sz="3600" b="1" dirty="0"/>
              <a:t> </a:t>
            </a:r>
          </a:p>
        </p:txBody>
      </p:sp>
    </p:spTree>
    <p:extLst>
      <p:ext uri="{BB962C8B-B14F-4D97-AF65-F5344CB8AC3E}">
        <p14:creationId xmlns:p14="http://schemas.microsoft.com/office/powerpoint/2010/main" val="1326724679"/>
      </p:ext>
    </p:extLst>
  </p:cSld>
  <p:clrMapOvr>
    <a:masterClrMapping/>
  </p:clrMapOvr>
  <mc:AlternateContent xmlns:mc="http://schemas.openxmlformats.org/markup-compatibility/2006">
    <mc:Choice xmlns:p159="http://schemas.microsoft.com/office/powerpoint/2015/09/main" Requires="p159">
      <p:transition spd="slow">
        <p159:morph option="byWor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37"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r"/>
            <a:r>
              <a:rPr lang="es-ES" dirty="0"/>
              <a:t>Salud salvífica</a:t>
            </a:r>
          </a:p>
        </p:txBody>
      </p:sp>
      <p:sp>
        <p:nvSpPr>
          <p:cNvPr id="3" name="Marcador de contenido 2"/>
          <p:cNvSpPr>
            <a:spLocks noGrp="1"/>
          </p:cNvSpPr>
          <p:nvPr>
            <p:ph idx="1"/>
          </p:nvPr>
        </p:nvSpPr>
        <p:spPr/>
        <p:txBody>
          <a:bodyPr>
            <a:normAutofit/>
          </a:bodyPr>
          <a:lstStyle/>
          <a:p>
            <a:pPr marL="0" indent="0" algn="r">
              <a:buNone/>
            </a:pPr>
            <a:r>
              <a:rPr lang="es-MX" sz="3200" b="1" dirty="0"/>
              <a:t>Es cuando el ser humano sano o enfermo viviendo su realidad en primer lugar la acepta, la asume y se abre a la experiencia de Dios. De tal manera que la experiencia humana es saludable y salvífica en la medida en que se sacia de su manantial que es la Gracia.</a:t>
            </a:r>
            <a:r>
              <a:rPr lang="es-ES_tradnl" sz="3200" b="1" dirty="0"/>
              <a:t> </a:t>
            </a:r>
            <a:endParaRPr lang="es-ES" sz="3200" b="1" dirty="0"/>
          </a:p>
        </p:txBody>
      </p:sp>
    </p:spTree>
    <p:extLst>
      <p:ext uri="{BB962C8B-B14F-4D97-AF65-F5344CB8AC3E}">
        <p14:creationId xmlns:p14="http://schemas.microsoft.com/office/powerpoint/2010/main" val="699792275"/>
      </p:ext>
    </p:extLst>
  </p:cSld>
  <p:clrMapOvr>
    <a:masterClrMapping/>
  </p:clrMapOvr>
  <mc:AlternateContent xmlns:mc="http://schemas.openxmlformats.org/markup-compatibility/2006">
    <mc:Choice xmlns:p159="http://schemas.microsoft.com/office/powerpoint/2015/09/main" Requires="p159">
      <p:transition spd="slow">
        <p159:morph option="byWor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37"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98474" y="484093"/>
            <a:ext cx="7556313" cy="5998593"/>
          </a:xfrm>
        </p:spPr>
        <p:txBody>
          <a:bodyPr/>
          <a:lstStyle/>
          <a:p>
            <a:pPr algn="ctr"/>
            <a:r>
              <a:rPr lang="es-ES" sz="2800" dirty="0"/>
              <a:t>Misterio que trasciende</a:t>
            </a:r>
            <a:br>
              <a:rPr lang="es-ES" sz="2800" dirty="0"/>
            </a:br>
            <a:r>
              <a:rPr lang="es-ES" sz="2800" dirty="0"/>
              <a:t>(Criterio Trinitario)</a:t>
            </a:r>
            <a:br>
              <a:rPr lang="es-ES" sz="2800" dirty="0"/>
            </a:br>
            <a:br>
              <a:rPr lang="es-ES" sz="2800" dirty="0"/>
            </a:br>
            <a:r>
              <a:rPr lang="es-ES" sz="2800" dirty="0"/>
              <a:t>Misterio que desafía</a:t>
            </a:r>
            <a:br>
              <a:rPr lang="es-ES" sz="2800" dirty="0"/>
            </a:br>
            <a:r>
              <a:rPr lang="es-ES" sz="2800" dirty="0"/>
              <a:t>(Criterio Eclesiológico)</a:t>
            </a:r>
            <a:br>
              <a:rPr lang="es-ES" sz="2800" dirty="0"/>
            </a:br>
            <a:br>
              <a:rPr lang="es-ES" sz="2800" dirty="0"/>
            </a:br>
            <a:r>
              <a:rPr lang="es-ES" sz="2800" dirty="0"/>
              <a:t>Misterio que confronta</a:t>
            </a:r>
            <a:br>
              <a:rPr lang="es-ES" sz="2800" dirty="0"/>
            </a:br>
            <a:r>
              <a:rPr lang="es-ES" sz="2800" dirty="0"/>
              <a:t>(Criterio Antropológico)</a:t>
            </a:r>
            <a:br>
              <a:rPr lang="es-ES" sz="2800" dirty="0"/>
            </a:br>
            <a:br>
              <a:rPr lang="es-ES" sz="2800" dirty="0"/>
            </a:br>
            <a:r>
              <a:rPr lang="es-ES" sz="2800" dirty="0"/>
              <a:t>Misterio que salva</a:t>
            </a:r>
            <a:br>
              <a:rPr lang="es-ES" sz="2800" dirty="0"/>
            </a:br>
            <a:r>
              <a:rPr lang="es-ES" sz="2800" dirty="0"/>
              <a:t>(Criterio Histórico - Salvífico)</a:t>
            </a:r>
            <a:br>
              <a:rPr lang="es-ES" sz="2800" dirty="0"/>
            </a:br>
            <a:br>
              <a:rPr lang="es-ES" sz="2800" dirty="0"/>
            </a:br>
            <a:r>
              <a:rPr lang="es-ES" sz="2800" dirty="0"/>
              <a:t>Misterio que resucita</a:t>
            </a:r>
            <a:br>
              <a:rPr lang="es-ES" sz="2800" dirty="0"/>
            </a:br>
            <a:r>
              <a:rPr lang="es-ES" sz="2800" dirty="0"/>
              <a:t>(Criterio Escatológico)</a:t>
            </a:r>
            <a:br>
              <a:rPr lang="es-ES" sz="2800" dirty="0"/>
            </a:br>
            <a:br>
              <a:rPr lang="es-ES" sz="2800" dirty="0"/>
            </a:br>
            <a:endParaRPr lang="es-ES" sz="2800" dirty="0"/>
          </a:p>
        </p:txBody>
      </p:sp>
    </p:spTree>
    <p:extLst>
      <p:ext uri="{BB962C8B-B14F-4D97-AF65-F5344CB8AC3E}">
        <p14:creationId xmlns:p14="http://schemas.microsoft.com/office/powerpoint/2010/main" val="4036103454"/>
      </p:ext>
    </p:extLst>
  </p:cSld>
  <p:clrMapOvr>
    <a:masterClrMapping/>
  </p:clrMapOvr>
  <mc:AlternateContent xmlns:mc="http://schemas.openxmlformats.org/markup-compatibility/2006">
    <mc:Choice xmlns:p159="http://schemas.microsoft.com/office/powerpoint/2015/09/main" Requires="p159">
      <p:transition spd="slow">
        <p159:morph option="byWor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MX" dirty="0"/>
              <a:t>Criterio Escatológico</a:t>
            </a:r>
            <a:endParaRPr lang="en-US" dirty="0"/>
          </a:p>
        </p:txBody>
      </p:sp>
      <p:sp>
        <p:nvSpPr>
          <p:cNvPr id="3" name="Text Placeholder 2"/>
          <p:cNvSpPr>
            <a:spLocks noGrp="1"/>
          </p:cNvSpPr>
          <p:nvPr>
            <p:ph type="body" idx="1"/>
          </p:nvPr>
        </p:nvSpPr>
        <p:spPr/>
        <p:txBody>
          <a:bodyPr/>
          <a:lstStyle/>
          <a:p>
            <a:r>
              <a:rPr lang="es-MX" dirty="0"/>
              <a:t>Misterio que resucita</a:t>
            </a:r>
            <a:endParaRPr lang="en-US" dirty="0"/>
          </a:p>
        </p:txBody>
      </p:sp>
    </p:spTree>
    <p:extLst>
      <p:ext uri="{BB962C8B-B14F-4D97-AF65-F5344CB8AC3E}">
        <p14:creationId xmlns:p14="http://schemas.microsoft.com/office/powerpoint/2010/main" val="1969060900"/>
      </p:ext>
    </p:extLst>
  </p:cSld>
  <p:clrMapOvr>
    <a:masterClrMapping/>
  </p:clrMapOvr>
  <mc:AlternateContent xmlns:mc="http://schemas.openxmlformats.org/markup-compatibility/2006">
    <mc:Choice xmlns:p159="http://schemas.microsoft.com/office/powerpoint/2015/09/main" Requires="p159">
      <p:transition spd="slow">
        <p159:morph option="byWord"/>
      </p:transition>
    </mc:Choice>
    <mc:Fallback>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 </a:t>
            </a:r>
          </a:p>
        </p:txBody>
      </p:sp>
      <p:sp>
        <p:nvSpPr>
          <p:cNvPr id="3" name="Marcador de contenido 2"/>
          <p:cNvSpPr>
            <a:spLocks noGrp="1"/>
          </p:cNvSpPr>
          <p:nvPr>
            <p:ph idx="1"/>
          </p:nvPr>
        </p:nvSpPr>
        <p:spPr>
          <a:xfrm>
            <a:off x="498474" y="1185652"/>
            <a:ext cx="7556313" cy="4144963"/>
          </a:xfrm>
        </p:spPr>
        <p:txBody>
          <a:bodyPr>
            <a:noAutofit/>
          </a:bodyPr>
          <a:lstStyle/>
          <a:p>
            <a:pPr marL="0" indent="0">
              <a:buNone/>
            </a:pPr>
            <a:r>
              <a:rPr lang="es-MX" sz="3200" b="1" dirty="0"/>
              <a:t>La esperanza cristiana promueve la fiesta, para contemplar y celebrar el significado supremo de la vida. Confiere valor a la acción, más también al sufrimiento, en el cual la persona no solo mantiene su dignidad, sino que puede crecer humanamente y hace don de sí mismo a Dios y a los hermanos</a:t>
            </a:r>
            <a:r>
              <a:rPr lang="es-ES_tradnl" sz="3200" b="1" dirty="0"/>
              <a:t>.</a:t>
            </a:r>
          </a:p>
        </p:txBody>
      </p:sp>
    </p:spTree>
    <p:extLst>
      <p:ext uri="{BB962C8B-B14F-4D97-AF65-F5344CB8AC3E}">
        <p14:creationId xmlns:p14="http://schemas.microsoft.com/office/powerpoint/2010/main" val="2426877588"/>
      </p:ext>
    </p:extLst>
  </p:cSld>
  <p:clrMapOvr>
    <a:masterClrMapping/>
  </p:clrMapOvr>
  <mc:AlternateContent xmlns:mc="http://schemas.openxmlformats.org/markup-compatibility/2006">
    <mc:Choice xmlns:p159="http://schemas.microsoft.com/office/powerpoint/2015/09/main" Requires="p159">
      <p:transition spd="slow">
        <p159:morph option="byWor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br>
              <a:rPr lang="es-MX" b="1" dirty="0"/>
            </a:br>
            <a:br>
              <a:rPr lang="es-MX" b="1" dirty="0"/>
            </a:br>
            <a:r>
              <a:rPr lang="es-MX" b="1" dirty="0"/>
              <a:t>De esta meta derivan para la pastoral de la salud, luz y renovadas energías para el empeño en la cotidianidad de la vida. Tal meta debe de ser siempre orientada a Jesucristo, luz y vida definitiva del mundo.</a:t>
            </a:r>
            <a:r>
              <a:rPr lang="es-ES_tradnl" b="1" dirty="0"/>
              <a:t> </a:t>
            </a:r>
            <a:endParaRPr lang="es-ES" b="1" dirty="0"/>
          </a:p>
        </p:txBody>
      </p:sp>
      <p:sp>
        <p:nvSpPr>
          <p:cNvPr id="3" name="Marcador de contenido 2"/>
          <p:cNvSpPr>
            <a:spLocks noGrp="1"/>
          </p:cNvSpPr>
          <p:nvPr>
            <p:ph idx="1"/>
          </p:nvPr>
        </p:nvSpPr>
        <p:spPr/>
        <p:txBody>
          <a:bodyPr/>
          <a:lstStyle/>
          <a:p>
            <a:pPr marL="0" indent="0">
              <a:buNone/>
            </a:pPr>
            <a:r>
              <a:rPr lang="es-ES" dirty="0"/>
              <a:t> </a:t>
            </a:r>
          </a:p>
        </p:txBody>
      </p:sp>
    </p:spTree>
    <p:extLst>
      <p:ext uri="{BB962C8B-B14F-4D97-AF65-F5344CB8AC3E}">
        <p14:creationId xmlns:p14="http://schemas.microsoft.com/office/powerpoint/2010/main" val="84774719"/>
      </p:ext>
    </p:extLst>
  </p:cSld>
  <p:clrMapOvr>
    <a:masterClrMapping/>
  </p:clrMapOvr>
  <mc:AlternateContent xmlns:mc="http://schemas.openxmlformats.org/markup-compatibility/2006">
    <mc:Choice xmlns:p159="http://schemas.microsoft.com/office/powerpoint/2015/09/main" Requires="p159">
      <p:transition spd="slow">
        <p159:morph option="byWor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
                                        <p:tgtEl>
                                          <p:spTgt spid="2"/>
                                        </p:tgtEl>
                                      </p:cBhvr>
                                    </p:animEffect>
                                    <p:anim calcmode="lin" valueType="num">
                                      <p:cBhvr>
                                        <p:cTn id="8" dur="400" fill="hold"/>
                                        <p:tgtEl>
                                          <p:spTgt spid="2"/>
                                        </p:tgtEl>
                                        <p:attrNameLst>
                                          <p:attrName>ppt_x</p:attrName>
                                        </p:attrNameLst>
                                      </p:cBhvr>
                                      <p:tavLst>
                                        <p:tav tm="0">
                                          <p:val>
                                            <p:strVal val="#ppt_x"/>
                                          </p:val>
                                        </p:tav>
                                        <p:tav tm="100000">
                                          <p:val>
                                            <p:strVal val="#ppt_x"/>
                                          </p:val>
                                        </p:tav>
                                      </p:tavLst>
                                    </p:anim>
                                    <p:anim calcmode="lin" valueType="num">
                                      <p:cBhvr>
                                        <p:cTn id="9" dur="400" fill="hold"/>
                                        <p:tgtEl>
                                          <p:spTgt spid="2"/>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 </a:t>
            </a:r>
          </a:p>
        </p:txBody>
      </p:sp>
      <p:sp>
        <p:nvSpPr>
          <p:cNvPr id="3" name="Marcador de contenido 2"/>
          <p:cNvSpPr>
            <a:spLocks noGrp="1"/>
          </p:cNvSpPr>
          <p:nvPr>
            <p:ph idx="1"/>
          </p:nvPr>
        </p:nvSpPr>
        <p:spPr>
          <a:xfrm>
            <a:off x="498474" y="1476333"/>
            <a:ext cx="7556313" cy="4144963"/>
          </a:xfrm>
        </p:spPr>
        <p:txBody>
          <a:bodyPr>
            <a:noAutofit/>
          </a:bodyPr>
          <a:lstStyle/>
          <a:p>
            <a:pPr marL="0" indent="0" algn="ctr">
              <a:buNone/>
            </a:pPr>
            <a:r>
              <a:rPr lang="es-MX" sz="3600" b="1" dirty="0"/>
              <a:t>El valor de la salud no está solo en la felicidad, el bienestar y armonía, que son siempre relativas, sino que está sobretodo, en el hecho de lograr en la aventura, ser hombre (persona humana), es decir, de ser quien se es.</a:t>
            </a:r>
            <a:r>
              <a:rPr lang="es-ES_tradnl" sz="3600" b="1" dirty="0"/>
              <a:t> </a:t>
            </a:r>
          </a:p>
        </p:txBody>
      </p:sp>
    </p:spTree>
    <p:extLst>
      <p:ext uri="{BB962C8B-B14F-4D97-AF65-F5344CB8AC3E}">
        <p14:creationId xmlns:p14="http://schemas.microsoft.com/office/powerpoint/2010/main" val="3365287716"/>
      </p:ext>
    </p:extLst>
  </p:cSld>
  <p:clrMapOvr>
    <a:masterClrMapping/>
  </p:clrMapOvr>
  <mc:AlternateContent xmlns:mc="http://schemas.openxmlformats.org/markup-compatibility/2006">
    <mc:Choice xmlns:p159="http://schemas.microsoft.com/office/powerpoint/2015/09/main" Requires="p159">
      <p:transition spd="slow">
        <p159:morph option="byWor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 </a:t>
            </a:r>
          </a:p>
        </p:txBody>
      </p:sp>
      <p:sp>
        <p:nvSpPr>
          <p:cNvPr id="3" name="Marcador de contenido 2"/>
          <p:cNvSpPr>
            <a:spLocks noGrp="1"/>
          </p:cNvSpPr>
          <p:nvPr>
            <p:ph sz="half" idx="1"/>
          </p:nvPr>
        </p:nvSpPr>
        <p:spPr>
          <a:xfrm>
            <a:off x="498518" y="887371"/>
            <a:ext cx="3657600" cy="5238792"/>
          </a:xfrm>
        </p:spPr>
        <p:txBody>
          <a:bodyPr>
            <a:noAutofit/>
          </a:bodyPr>
          <a:lstStyle/>
          <a:p>
            <a:pPr marL="0" indent="0">
              <a:buNone/>
            </a:pPr>
            <a:r>
              <a:rPr lang="es-MX" sz="3200" b="1" dirty="0"/>
              <a:t>En el ser aquello que se es va siempre incluida la posibilidad del devenir, la libertad creadora, la vocación a </a:t>
            </a:r>
            <a:r>
              <a:rPr lang="es-MX" sz="3200" b="1" i="1" dirty="0"/>
              <a:t>ser lo que todavía no se es</a:t>
            </a:r>
            <a:r>
              <a:rPr lang="es-ES_tradnl" sz="3200" b="1" dirty="0"/>
              <a:t>.</a:t>
            </a:r>
          </a:p>
        </p:txBody>
      </p:sp>
      <p:pic>
        <p:nvPicPr>
          <p:cNvPr id="5" name="Marcador de contenido 4" descr="JERUSALEN 005.JPG"/>
          <p:cNvPicPr>
            <a:picLocks noGrp="1" noChangeAspect="1"/>
          </p:cNvPicPr>
          <p:nvPr>
            <p:ph sz="half" idx="2"/>
          </p:nvPr>
        </p:nvPicPr>
        <p:blipFill>
          <a:blip r:embed="rId2" cstate="email">
            <a:duotone>
              <a:schemeClr val="accent2">
                <a:shade val="45000"/>
                <a:satMod val="135000"/>
              </a:schemeClr>
              <a:prstClr val="white"/>
            </a:duotone>
            <a:extLst>
              <a:ext uri="{28A0092B-C50C-407E-A947-70E740481C1C}">
                <a14:useLocalDpi xmlns:a14="http://schemas.microsoft.com/office/drawing/2010/main" val="0"/>
              </a:ext>
            </a:extLst>
          </a:blip>
          <a:srcRect l="16871" r="16871"/>
          <a:stretch>
            <a:fillRect/>
          </a:stretch>
        </p:blipFill>
        <p:spPr>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3001191947"/>
      </p:ext>
    </p:extLst>
  </p:cSld>
  <p:clrMapOvr>
    <a:masterClrMapping/>
  </p:clrMapOvr>
  <mc:AlternateContent xmlns:mc="http://schemas.openxmlformats.org/markup-compatibility/2006">
    <mc:Choice xmlns:p159="http://schemas.microsoft.com/office/powerpoint/2015/09/main" Requires="p159">
      <p:transition spd="slow">
        <p159:morph option="byWor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style>
          <a:lnRef idx="2">
            <a:schemeClr val="dk1">
              <a:shade val="50000"/>
            </a:schemeClr>
          </a:lnRef>
          <a:fillRef idx="1">
            <a:schemeClr val="dk1"/>
          </a:fillRef>
          <a:effectRef idx="0">
            <a:schemeClr val="dk1"/>
          </a:effectRef>
          <a:fontRef idx="minor">
            <a:schemeClr val="lt1"/>
          </a:fontRef>
        </p:style>
        <p:txBody>
          <a:bodyPr/>
          <a:lstStyle/>
          <a:p>
            <a:pPr algn="ctr"/>
            <a:r>
              <a:rPr lang="es-ES" sz="4400" b="1" dirty="0">
                <a:ln w="18415" cmpd="sng">
                  <a:solidFill>
                    <a:srgbClr val="FFFFFF"/>
                  </a:solidFill>
                  <a:prstDash val="solid"/>
                </a:ln>
                <a:solidFill>
                  <a:srgbClr val="FFFFFF"/>
                </a:solidFill>
                <a:effectLst>
                  <a:outerShdw blurRad="63500" dir="3600000" algn="tl" rotWithShape="0">
                    <a:srgbClr val="000000">
                      <a:alpha val="70000"/>
                    </a:srgbClr>
                  </a:outerShdw>
                </a:effectLst>
              </a:rPr>
              <a:t>+ TEOCENTRICO</a:t>
            </a:r>
          </a:p>
        </p:txBody>
      </p:sp>
      <p:sp>
        <p:nvSpPr>
          <p:cNvPr id="3" name="Marcador de contenido 2"/>
          <p:cNvSpPr>
            <a:spLocks noGrp="1"/>
          </p:cNvSpPr>
          <p:nvPr>
            <p:ph sz="half" idx="1"/>
          </p:nvPr>
        </p:nvSpPr>
        <p:spPr>
          <a:xfrm>
            <a:off x="498517" y="2640423"/>
            <a:ext cx="7569157" cy="1587598"/>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marL="0" indent="0" algn="ctr">
              <a:buNone/>
            </a:pPr>
            <a:r>
              <a:rPr lang="es-ES" sz="52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CRISTOCENTRICO</a:t>
            </a:r>
          </a:p>
          <a:p>
            <a:pPr marL="0" indent="0" algn="ctr">
              <a:buNone/>
            </a:pPr>
            <a:endParaRPr lang="es-ES" sz="52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4" name="Marcador de contenido 3"/>
          <p:cNvSpPr>
            <a:spLocks noGrp="1"/>
          </p:cNvSpPr>
          <p:nvPr>
            <p:ph sz="half" idx="14"/>
          </p:nvPr>
        </p:nvSpPr>
        <p:spPr>
          <a:xfrm>
            <a:off x="498517" y="4879771"/>
            <a:ext cx="7569157" cy="1251154"/>
          </a:xfrm>
        </p:spPr>
        <p:style>
          <a:lnRef idx="2">
            <a:schemeClr val="dk1">
              <a:shade val="50000"/>
            </a:schemeClr>
          </a:lnRef>
          <a:fillRef idx="1">
            <a:schemeClr val="dk1"/>
          </a:fillRef>
          <a:effectRef idx="0">
            <a:schemeClr val="dk1"/>
          </a:effectRef>
          <a:fontRef idx="minor">
            <a:schemeClr val="lt1"/>
          </a:fontRef>
        </p:style>
        <p:txBody>
          <a:bodyPr>
            <a:normAutofit/>
          </a:bodyPr>
          <a:lstStyle/>
          <a:p>
            <a:pPr marL="0" indent="0" algn="ctr">
              <a:buNone/>
            </a:pPr>
            <a:r>
              <a:rPr lang="es-ES" sz="4400" dirty="0">
                <a:ln w="18415" cmpd="sng">
                  <a:solidFill>
                    <a:srgbClr val="FFFFFF"/>
                  </a:solidFill>
                  <a:prstDash val="solid"/>
                </a:ln>
                <a:solidFill>
                  <a:srgbClr val="FFFFFF"/>
                </a:solidFill>
                <a:effectLst>
                  <a:outerShdw blurRad="63500" dir="3600000" algn="tl" rotWithShape="0">
                    <a:srgbClr val="000000">
                      <a:alpha val="70000"/>
                    </a:srgbClr>
                  </a:outerShdw>
                </a:effectLst>
              </a:rPr>
              <a:t>+ PNEUMATOLÓGICO</a:t>
            </a:r>
          </a:p>
        </p:txBody>
      </p:sp>
    </p:spTree>
    <p:extLst>
      <p:ext uri="{BB962C8B-B14F-4D97-AF65-F5344CB8AC3E}">
        <p14:creationId xmlns:p14="http://schemas.microsoft.com/office/powerpoint/2010/main" val="1477091873"/>
      </p:ext>
    </p:extLst>
  </p:cSld>
  <p:clrMapOvr>
    <a:masterClrMapping/>
  </p:clrMapOvr>
  <mc:AlternateContent xmlns:mc="http://schemas.openxmlformats.org/markup-compatibility/2006">
    <mc:Choice xmlns:p159="http://schemas.microsoft.com/office/powerpoint/2015/09/main" Requires="p159">
      <p:transition spd="slow">
        <p159:morph option="byWor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blinds(horizontal)">
                                      <p:cBhvr>
                                        <p:cTn id="12" dur="5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4">
                                            <p:bg/>
                                          </p:spTgt>
                                        </p:tgtEl>
                                        <p:attrNameLst>
                                          <p:attrName>style.visibility</p:attrName>
                                        </p:attrNameLst>
                                      </p:cBhvr>
                                      <p:to>
                                        <p:strVal val="visible"/>
                                      </p:to>
                                    </p:set>
                                    <p:animEffect transition="in" filter="checkerboard(across)">
                                      <p:cBhvr>
                                        <p:cTn id="17" dur="500"/>
                                        <p:tgtEl>
                                          <p:spTgt spid="4">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uiExpand="1" build="p" animBg="1"/>
      <p:bldP spid="4" grpId="0" uiExpand="1" build="p"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 </a:t>
            </a:r>
          </a:p>
        </p:txBody>
      </p:sp>
      <p:sp>
        <p:nvSpPr>
          <p:cNvPr id="3" name="Marcador de contenido 2"/>
          <p:cNvSpPr>
            <a:spLocks noGrp="1"/>
          </p:cNvSpPr>
          <p:nvPr>
            <p:ph idx="1"/>
          </p:nvPr>
        </p:nvSpPr>
        <p:spPr>
          <a:xfrm>
            <a:off x="498475" y="719076"/>
            <a:ext cx="7825032" cy="5407087"/>
          </a:xfrm>
        </p:spPr>
        <p:txBody>
          <a:bodyPr>
            <a:noAutofit/>
          </a:bodyPr>
          <a:lstStyle/>
          <a:p>
            <a:pPr marL="0" indent="0">
              <a:buNone/>
            </a:pPr>
            <a:r>
              <a:rPr lang="es-MX" sz="3200" b="1" i="1" dirty="0"/>
              <a:t>En el itinerario cristológico el horizonte último de la salud no es ciertamente la muerte. El ideal ofrecido por Cristo, vale decir la armonía entre lo biológico y lo biográfico significa que el cuerpo asumido y vivido, ofrecido y sacrificado, es siempre el aliado indispensable del sujeto, por lo que también el cuerpo participa de la vocación del sujeto a la plenitud, es decir, la resurrección.</a:t>
            </a:r>
            <a:r>
              <a:rPr lang="es-ES_tradnl" sz="3200" b="1" dirty="0"/>
              <a:t> </a:t>
            </a:r>
          </a:p>
        </p:txBody>
      </p:sp>
    </p:spTree>
    <p:extLst>
      <p:ext uri="{BB962C8B-B14F-4D97-AF65-F5344CB8AC3E}">
        <p14:creationId xmlns:p14="http://schemas.microsoft.com/office/powerpoint/2010/main" val="889365859"/>
      </p:ext>
    </p:extLst>
  </p:cSld>
  <p:clrMapOvr>
    <a:masterClrMapping/>
  </p:clrMapOvr>
  <mc:AlternateContent xmlns:mc="http://schemas.openxmlformats.org/markup-compatibility/2006">
    <mc:Choice xmlns:p159="http://schemas.microsoft.com/office/powerpoint/2015/09/main" Requires="p159">
      <p:transition spd="slow">
        <p159:morph option="byWor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98474" y="484093"/>
            <a:ext cx="7556313" cy="5998593"/>
          </a:xfrm>
        </p:spPr>
        <p:txBody>
          <a:bodyPr/>
          <a:lstStyle/>
          <a:p>
            <a:pPr algn="ctr"/>
            <a:r>
              <a:rPr lang="es-ES" sz="2800" dirty="0"/>
              <a:t>Misterio que trasciende</a:t>
            </a:r>
            <a:br>
              <a:rPr lang="es-ES" sz="2800" dirty="0"/>
            </a:br>
            <a:r>
              <a:rPr lang="es-ES" sz="2800" dirty="0"/>
              <a:t>(Criterio Trinitario)</a:t>
            </a:r>
            <a:br>
              <a:rPr lang="es-ES" sz="2800" dirty="0"/>
            </a:br>
            <a:br>
              <a:rPr lang="es-ES" sz="2800" dirty="0"/>
            </a:br>
            <a:r>
              <a:rPr lang="es-ES" sz="2800" dirty="0"/>
              <a:t>Misterio que desafía</a:t>
            </a:r>
            <a:br>
              <a:rPr lang="es-ES" sz="2800" dirty="0"/>
            </a:br>
            <a:r>
              <a:rPr lang="es-ES" sz="2800" dirty="0"/>
              <a:t>(Criterio Eclesiológico)</a:t>
            </a:r>
            <a:br>
              <a:rPr lang="es-ES" sz="2800" dirty="0"/>
            </a:br>
            <a:br>
              <a:rPr lang="es-ES" sz="2800" dirty="0"/>
            </a:br>
            <a:r>
              <a:rPr lang="es-ES" sz="2800" dirty="0"/>
              <a:t>Misterio que confronta</a:t>
            </a:r>
            <a:br>
              <a:rPr lang="es-ES" sz="2800" dirty="0"/>
            </a:br>
            <a:r>
              <a:rPr lang="es-ES" sz="2800" dirty="0"/>
              <a:t>(Criterio Antropológico)</a:t>
            </a:r>
            <a:br>
              <a:rPr lang="es-ES" sz="2800" dirty="0"/>
            </a:br>
            <a:br>
              <a:rPr lang="es-ES" sz="2800" dirty="0"/>
            </a:br>
            <a:r>
              <a:rPr lang="es-ES" sz="2800" dirty="0"/>
              <a:t>Misterio que salva</a:t>
            </a:r>
            <a:br>
              <a:rPr lang="es-ES" sz="2800" dirty="0"/>
            </a:br>
            <a:r>
              <a:rPr lang="es-ES" sz="2800" dirty="0"/>
              <a:t>(Criterio Histórico - Salvífico)</a:t>
            </a:r>
            <a:br>
              <a:rPr lang="es-ES" sz="2800" dirty="0"/>
            </a:br>
            <a:br>
              <a:rPr lang="es-ES" sz="2800" dirty="0"/>
            </a:br>
            <a:r>
              <a:rPr lang="es-ES" sz="2800" dirty="0"/>
              <a:t>Misterio que resucita</a:t>
            </a:r>
            <a:br>
              <a:rPr lang="es-ES" sz="2800" dirty="0"/>
            </a:br>
            <a:r>
              <a:rPr lang="es-ES" sz="2800" dirty="0"/>
              <a:t>(Criterio Escatológico)</a:t>
            </a:r>
            <a:br>
              <a:rPr lang="es-ES" sz="2800" dirty="0"/>
            </a:br>
            <a:br>
              <a:rPr lang="es-ES" sz="2800" dirty="0"/>
            </a:br>
            <a:endParaRPr lang="es-ES" sz="2800" dirty="0"/>
          </a:p>
        </p:txBody>
      </p:sp>
    </p:spTree>
    <p:extLst>
      <p:ext uri="{BB962C8B-B14F-4D97-AF65-F5344CB8AC3E}">
        <p14:creationId xmlns:p14="http://schemas.microsoft.com/office/powerpoint/2010/main" val="1968862963"/>
      </p:ext>
    </p:extLst>
  </p:cSld>
  <p:clrMapOvr>
    <a:masterClrMapping/>
  </p:clrMapOvr>
  <mc:AlternateContent xmlns:mc="http://schemas.openxmlformats.org/markup-compatibility/2006">
    <mc:Choice xmlns:p159="http://schemas.microsoft.com/office/powerpoint/2015/09/main" Requires="p159">
      <p:transition spd="slow">
        <p159:morph option="byWor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lgn="ctr"/>
            <a:r>
              <a:rPr lang="es-ES" sz="4400" dirty="0"/>
              <a:t>+ TEOCENTRICO</a:t>
            </a:r>
            <a:br>
              <a:rPr lang="es-ES" sz="4400" dirty="0"/>
            </a:br>
            <a:r>
              <a:rPr lang="es-ES" sz="4400" dirty="0"/>
              <a:t>(fundamento)</a:t>
            </a:r>
            <a:br>
              <a:rPr lang="es-ES" sz="4400" dirty="0"/>
            </a:br>
            <a:r>
              <a:rPr lang="es-ES" sz="4400" dirty="0"/>
              <a:t>(Padre)</a:t>
            </a:r>
          </a:p>
        </p:txBody>
      </p:sp>
      <p:sp>
        <p:nvSpPr>
          <p:cNvPr id="3" name="Marcador de texto 2"/>
          <p:cNvSpPr>
            <a:spLocks noGrp="1"/>
          </p:cNvSpPr>
          <p:nvPr>
            <p:ph type="body" sz="half" idx="2"/>
          </p:nvPr>
        </p:nvSpPr>
        <p:spPr/>
        <p:txBody>
          <a:bodyPr/>
          <a:lstStyle/>
          <a:p>
            <a:r>
              <a:rPr lang="es-ES" dirty="0"/>
              <a:t>   </a:t>
            </a:r>
          </a:p>
        </p:txBody>
      </p:sp>
    </p:spTree>
    <p:extLst>
      <p:ext uri="{BB962C8B-B14F-4D97-AF65-F5344CB8AC3E}">
        <p14:creationId xmlns:p14="http://schemas.microsoft.com/office/powerpoint/2010/main" val="4217092192"/>
      </p:ext>
    </p:extLst>
  </p:cSld>
  <p:clrMapOvr>
    <a:masterClrMapping/>
  </p:clrMapOvr>
  <mc:AlternateContent xmlns:mc="http://schemas.openxmlformats.org/markup-compatibility/2006">
    <mc:Choice xmlns:p159="http://schemas.microsoft.com/office/powerpoint/2015/09/main" Requires="p159">
      <p:transition spd="slow">
        <p159:morph option="byWord"/>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 CRITERIO TEOCENTRICO</a:t>
            </a:r>
          </a:p>
        </p:txBody>
      </p:sp>
      <p:sp>
        <p:nvSpPr>
          <p:cNvPr id="3" name="Marcador de contenido 2"/>
          <p:cNvSpPr>
            <a:spLocks noGrp="1"/>
          </p:cNvSpPr>
          <p:nvPr>
            <p:ph sz="half" idx="17"/>
          </p:nvPr>
        </p:nvSpPr>
        <p:spPr/>
        <p:txBody>
          <a:bodyPr>
            <a:noAutofit/>
          </a:bodyPr>
          <a:lstStyle/>
          <a:p>
            <a:r>
              <a:rPr lang="es-MX" sz="3600" b="1" dirty="0"/>
              <a:t>Es fundamental para cada acción pastoral, la referencia primaria a Dios.</a:t>
            </a:r>
            <a:r>
              <a:rPr lang="es-ES_tradnl" sz="3600" b="1" dirty="0"/>
              <a:t> </a:t>
            </a:r>
            <a:r>
              <a:rPr lang="es-ES" sz="3600" b="1" dirty="0"/>
              <a:t> </a:t>
            </a:r>
          </a:p>
        </p:txBody>
      </p:sp>
      <p:sp>
        <p:nvSpPr>
          <p:cNvPr id="4" name="Marcador de contenido 3"/>
          <p:cNvSpPr>
            <a:spLocks noGrp="1"/>
          </p:cNvSpPr>
          <p:nvPr>
            <p:ph sz="half" idx="18"/>
          </p:nvPr>
        </p:nvSpPr>
        <p:spPr/>
        <p:txBody>
          <a:bodyPr/>
          <a:lstStyle/>
          <a:p>
            <a:pPr marL="0" indent="0">
              <a:buNone/>
            </a:pPr>
            <a:r>
              <a:rPr lang="es-ES" dirty="0"/>
              <a:t>  </a:t>
            </a:r>
          </a:p>
        </p:txBody>
      </p:sp>
      <p:sp>
        <p:nvSpPr>
          <p:cNvPr id="5" name="Marcador de contenido 4"/>
          <p:cNvSpPr>
            <a:spLocks noGrp="1"/>
          </p:cNvSpPr>
          <p:nvPr>
            <p:ph sz="half" idx="1"/>
          </p:nvPr>
        </p:nvSpPr>
        <p:spPr/>
        <p:txBody>
          <a:bodyPr>
            <a:normAutofit/>
          </a:bodyPr>
          <a:lstStyle/>
          <a:p>
            <a:pPr marL="0" indent="0">
              <a:buNone/>
            </a:pPr>
            <a:r>
              <a:rPr lang="es-ES" dirty="0"/>
              <a:t>  </a:t>
            </a:r>
          </a:p>
        </p:txBody>
      </p:sp>
      <p:sp>
        <p:nvSpPr>
          <p:cNvPr id="6" name="Marcador de contenido 5"/>
          <p:cNvSpPr>
            <a:spLocks noGrp="1"/>
          </p:cNvSpPr>
          <p:nvPr>
            <p:ph sz="half" idx="16"/>
          </p:nvPr>
        </p:nvSpPr>
        <p:spPr>
          <a:xfrm>
            <a:off x="4410075" y="1319213"/>
            <a:ext cx="3657600" cy="4149661"/>
          </a:xfrm>
        </p:spPr>
        <p:txBody>
          <a:bodyPr>
            <a:noAutofit/>
          </a:bodyPr>
          <a:lstStyle/>
          <a:p>
            <a:pPr algn="r"/>
            <a:r>
              <a:rPr lang="es-MX" sz="3200" b="1" dirty="0"/>
              <a:t>Un auténtico encuentro con Jesús debe ser establecido sobre todo en el sólido fundamento de la Trinidad–Amor.</a:t>
            </a:r>
            <a:r>
              <a:rPr lang="es-ES_tradnl" sz="3200" b="1" dirty="0"/>
              <a:t> </a:t>
            </a:r>
          </a:p>
        </p:txBody>
      </p:sp>
    </p:spTree>
    <p:extLst>
      <p:ext uri="{BB962C8B-B14F-4D97-AF65-F5344CB8AC3E}">
        <p14:creationId xmlns:p14="http://schemas.microsoft.com/office/powerpoint/2010/main" val="198380979"/>
      </p:ext>
    </p:extLst>
  </p:cSld>
  <p:clrMapOvr>
    <a:masterClrMapping/>
  </p:clrMapOvr>
  <mc:AlternateContent xmlns:mc="http://schemas.openxmlformats.org/markup-compatibility/2006">
    <mc:Choice xmlns:p159="http://schemas.microsoft.com/office/powerpoint/2015/09/main" Requires="p159">
      <p:transition spd="slow">
        <p159:morph option="byWor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dissolve">
                                      <p:cBhvr>
                                        <p:cTn id="12"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sz="3200" b="1" dirty="0"/>
              <a:t>El Padre ha querido revelar su amor paterno.</a:t>
            </a:r>
            <a:endParaRPr lang="es-ES" sz="3200" b="1" dirty="0"/>
          </a:p>
        </p:txBody>
      </p:sp>
      <p:sp>
        <p:nvSpPr>
          <p:cNvPr id="3" name="Marcador de contenido 2"/>
          <p:cNvSpPr>
            <a:spLocks noGrp="1"/>
          </p:cNvSpPr>
          <p:nvPr>
            <p:ph sz="half" idx="1"/>
          </p:nvPr>
        </p:nvSpPr>
        <p:spPr>
          <a:xfrm>
            <a:off x="498517" y="2333625"/>
            <a:ext cx="7569157" cy="1300798"/>
          </a:xfrm>
        </p:spPr>
        <p:txBody>
          <a:bodyPr>
            <a:noAutofit/>
          </a:bodyPr>
          <a:lstStyle/>
          <a:p>
            <a:pPr algn="r"/>
            <a:r>
              <a:rPr lang="es-MX" sz="3600" b="1" dirty="0"/>
              <a:t>1º Cuando crea al hombre y mujer a su imagen y semejanza (cfr. Gn.1,26-27).</a:t>
            </a:r>
            <a:br>
              <a:rPr lang="es-ES_tradnl" sz="3600" b="1" dirty="0"/>
            </a:br>
            <a:endParaRPr lang="es-ES_tradnl" sz="3600" b="1" dirty="0"/>
          </a:p>
        </p:txBody>
      </p:sp>
      <p:sp>
        <p:nvSpPr>
          <p:cNvPr id="4" name="Marcador de contenido 3"/>
          <p:cNvSpPr>
            <a:spLocks noGrp="1"/>
          </p:cNvSpPr>
          <p:nvPr>
            <p:ph sz="half" idx="14"/>
          </p:nvPr>
        </p:nvSpPr>
        <p:spPr>
          <a:xfrm>
            <a:off x="498517" y="4609465"/>
            <a:ext cx="7569157" cy="1965960"/>
          </a:xfrm>
        </p:spPr>
        <p:txBody>
          <a:bodyPr>
            <a:normAutofit fontScale="92500"/>
          </a:bodyPr>
          <a:lstStyle/>
          <a:p>
            <a:r>
              <a:rPr lang="es-MX" sz="3600" b="1" dirty="0"/>
              <a:t>2º Cuando en la profundidad de se amor pertime que el Hijo asuma nuestra condición humana.</a:t>
            </a:r>
            <a:r>
              <a:rPr lang="es-ES_tradnl" sz="3600" b="1" dirty="0"/>
              <a:t> </a:t>
            </a:r>
          </a:p>
        </p:txBody>
      </p:sp>
    </p:spTree>
    <p:extLst>
      <p:ext uri="{BB962C8B-B14F-4D97-AF65-F5344CB8AC3E}">
        <p14:creationId xmlns:p14="http://schemas.microsoft.com/office/powerpoint/2010/main" val="146324395"/>
      </p:ext>
    </p:extLst>
  </p:cSld>
  <p:clrMapOvr>
    <a:masterClrMapping/>
  </p:clrMapOvr>
  <mc:AlternateContent xmlns:mc="http://schemas.openxmlformats.org/markup-compatibility/2006">
    <mc:Choice xmlns:p159="http://schemas.microsoft.com/office/powerpoint/2015/09/main" Requires="p159">
      <p:transition spd="slow">
        <p159:morph option="byWor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 calcmode="lin" valueType="num">
                                      <p:cBhvr additive="base">
                                        <p:cTn id="17" dur="500"/>
                                        <p:tgtEl>
                                          <p:spTgt spid="4">
                                            <p:txEl>
                                              <p:pRg st="0" end="0"/>
                                            </p:txEl>
                                          </p:spTgt>
                                        </p:tgtEl>
                                        <p:attrNameLst>
                                          <p:attrName>ppt_y</p:attrName>
                                        </p:attrNameLst>
                                      </p:cBhvr>
                                      <p:tavLst>
                                        <p:tav tm="0">
                                          <p:val>
                                            <p:strVal val="#ppt_y+#ppt_h*1.125000"/>
                                          </p:val>
                                        </p:tav>
                                        <p:tav tm="100000">
                                          <p:val>
                                            <p:strVal val="#ppt_y"/>
                                          </p:val>
                                        </p:tav>
                                      </p:tavLst>
                                    </p:anim>
                                    <p:animEffect transition="in" filter="wipe(up)">
                                      <p:cBhvr>
                                        <p:cTn id="18"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 </a:t>
            </a:r>
          </a:p>
        </p:txBody>
      </p:sp>
      <p:sp>
        <p:nvSpPr>
          <p:cNvPr id="3" name="Marcador de contenido 2"/>
          <p:cNvSpPr>
            <a:spLocks noGrp="1"/>
          </p:cNvSpPr>
          <p:nvPr>
            <p:ph idx="1"/>
          </p:nvPr>
        </p:nvSpPr>
        <p:spPr/>
        <p:txBody>
          <a:bodyPr>
            <a:normAutofit/>
          </a:bodyPr>
          <a:lstStyle/>
          <a:p>
            <a:pPr marL="0" indent="0" algn="ctr">
              <a:buNone/>
            </a:pPr>
            <a:r>
              <a:rPr lang="es-MX" sz="3600" b="1" dirty="0"/>
              <a:t>Si del punto de vista de “estar bien” quiere decir que el cuerpo en cuanto tal funciona, desde el punto de vista personal ser sano, significa que la persona “funciona” (se realiza, proyecta, crea, decide)</a:t>
            </a:r>
            <a:r>
              <a:rPr lang="es-ES_tradnl" sz="3600" b="1" dirty="0"/>
              <a:t> </a:t>
            </a:r>
          </a:p>
        </p:txBody>
      </p:sp>
    </p:spTree>
    <p:extLst>
      <p:ext uri="{BB962C8B-B14F-4D97-AF65-F5344CB8AC3E}">
        <p14:creationId xmlns:p14="http://schemas.microsoft.com/office/powerpoint/2010/main" val="2804792162"/>
      </p:ext>
    </p:extLst>
  </p:cSld>
  <p:clrMapOvr>
    <a:masterClrMapping/>
  </p:clrMapOvr>
  <mc:AlternateContent xmlns:mc="http://schemas.openxmlformats.org/markup-compatibility/2006">
    <mc:Choice xmlns:p159="http://schemas.microsoft.com/office/powerpoint/2015/09/main" Requires="p159">
      <p:transition spd="slow">
        <p159:morph option="byWor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Ventaja">
  <a:themeElements>
    <a:clrScheme name="Advantage">
      <a:dk1>
        <a:sysClr val="windowText" lastClr="000000"/>
      </a:dk1>
      <a:lt1>
        <a:sysClr val="window" lastClr="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fontScheme name="Advantage">
      <a:majorFont>
        <a:latin typeface="Rockwell"/>
        <a:ea typeface=""/>
        <a:cs typeface=""/>
        <a:font script="Jpan" typeface="ＭＳ ゴシック"/>
      </a:majorFont>
      <a:minorFont>
        <a:latin typeface="Rockwell"/>
        <a:ea typeface=""/>
        <a:cs typeface=""/>
        <a:font script="Jpan" typeface="ＭＳ ゴシック"/>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Ventaja.thmx</Template>
  <TotalTime>1127</TotalTime>
  <Words>1055</Words>
  <Application>Microsoft Office PowerPoint</Application>
  <PresentationFormat>On-screen Show (4:3)</PresentationFormat>
  <Paragraphs>109</Paragraphs>
  <Slides>51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51</vt:i4>
      </vt:variant>
    </vt:vector>
  </HeadingPairs>
  <TitlesOfParts>
    <vt:vector size="54" baseType="lpstr">
      <vt:lpstr>Rockwell</vt:lpstr>
      <vt:lpstr>Wingdings</vt:lpstr>
      <vt:lpstr>Ventaja</vt:lpstr>
      <vt:lpstr>CRITERIOS TEOLOGICOS PARA UNA CORRECTA ORGANIZACIÓN DE PASTORAL DE LA SALUD </vt:lpstr>
      <vt:lpstr>Misterio que trasciende (Criterio Trinitario)  Misterio que desafía (Criterio Eclesiológico)  Misterio que confronta (Criterio Antropológico)  Misterio que salva (Criterio Histórico - Salvífico)  Misterio que resucita (Criterio Escatológico)  </vt:lpstr>
      <vt:lpstr>Criterio Trinitario</vt:lpstr>
      <vt:lpstr>1º CRITERIO TRINITARIO</vt:lpstr>
      <vt:lpstr>+ TEOCENTRICO</vt:lpstr>
      <vt:lpstr>+ TEOCENTRICO (fundamento) (Padre)</vt:lpstr>
      <vt:lpstr> CRITERIO TEOCENTRICO</vt:lpstr>
      <vt:lpstr>El Padre ha querido revelar su amor paterno.</vt:lpstr>
      <vt:lpstr> </vt:lpstr>
      <vt:lpstr> </vt:lpstr>
      <vt:lpstr> </vt:lpstr>
      <vt:lpstr>A la luz de este criterio teocéntrico, la pastoral sanitaria deberá cualificarse como una pastoral fundamentalmente “mistérica”. </vt:lpstr>
      <vt:lpstr>+ CRISTOCENTRICO (mediación) (Hijo)</vt:lpstr>
      <vt:lpstr> </vt:lpstr>
      <vt:lpstr>En Cristo, la condición humana, herida y siempre amenazada, no es solo cubierta por un simple bálsamo, sino, que en el momento culminante de la autodonación de Dios en Cristo, la creación es recreada y el hombre es renovado en la profundidad. </vt:lpstr>
      <vt:lpstr>Desde Cristo se da un nuevo diagnóstico. </vt:lpstr>
      <vt:lpstr>+ PNEUMATOLOGICO (accesibilidad) (Espíritu Santo)</vt:lpstr>
      <vt:lpstr>“La evangelización, en efecto, no será posible sin la acción del Espíritu Santo”. </vt:lpstr>
      <vt:lpstr>   La pastoral de la salud debe manifestar, en sus elecciones, al Espíritu Santo como “Espíritu de vida”, como “dador de vida” </vt:lpstr>
      <vt:lpstr>  Una diaconía de la salud debe de estar atenta al corazón del hombre “porque es ese el lugar recóndito del encuentro salvífico con el Espíritu Santo”. </vt:lpstr>
      <vt:lpstr>Misterio que trasciende (Criterio Trinitario)  Misterio que desafía (Criterio Eclesiológico)  Misterio que confronta (Criterio Antropológico)  Misterio que salva (Criterio Histórico - Salvífico)  Misterio que resucita (Criterio Escatológico)  </vt:lpstr>
      <vt:lpstr>Criterio Eclesiológico</vt:lpstr>
      <vt:lpstr> La Iglesia:  Es “universal sacramento de salvación” porque es “signo e instrumento de la íntima unión con Dios y de la unidad de todo el género humano” </vt:lpstr>
      <vt:lpstr> La Iglesia se hace históricamente visible y real la salvación de la humanidad querida de Dios, su cura amorosa hacia cada hombre. Cada comunidad cristiana está llamada a edificarse y actuar como “sacramento de Cristo” </vt:lpstr>
      <vt:lpstr>En cuanto a la pastoral de la salud: La Iglesia está llamada a manifestarse   “sierva de Dios” y “sierva de la humanidad”.   Participa con una medicación “ministerial”.</vt:lpstr>
      <vt:lpstr>Los agentes de pastoral de la salud estamos llamados a ser la imagen viva de Cristo y de su Iglesia con el amor a los enfermos y los que sufren </vt:lpstr>
      <vt:lpstr>La pastoral de la salud, no es sólo un lugar donde Dios nos hace invitaciones apremiantes a leer su presencia, sino también el lugar donde los cristianos debemos crear nuevos signos a través de una praxis que hable de Dios. </vt:lpstr>
      <vt:lpstr>La Iglesia se convierte en posada hospitalaria, seno acogedor, lugar de esperanza donde se puede vivir de manera saludable y salvífica el sufrimiento y la muerte y escribir un capítulo significativo de la historia de la alianza con los demás y con Dios. Es la comunidad parroquial el sujeto eclesial más concreto. </vt:lpstr>
      <vt:lpstr>  La vida eclesial, es la historia de amor que cotidianamente se vive y debe manifestar con opciones de justicia y de servicio como respuesta a la llamada de Dios. </vt:lpstr>
      <vt:lpstr>   Y es la eucaristía la que nos prepara para esta misión, en ella, se pasa del encuentro con Cristo en el signo del pan, al encuentro con Cristo en el signo de cada hombre que sufre. </vt:lpstr>
      <vt:lpstr>Misterio que trasciende (Criterio Trinitario)  Misterio que desafía (Criterio Eclesiológico)  Misterio que confronta (Criterio Antropológico)  Misterio que salva (Criterio Histórico - Salvífico)  Misterio que resucita (Criterio Escatológico)  </vt:lpstr>
      <vt:lpstr>Criterio Antropológico</vt:lpstr>
      <vt:lpstr>Cristo, revela plenamente el hombre al hombre, por lo que la pastoral de la salud debe estar siempre “atenta” al hombre; debe poner al centro la persona humana .</vt:lpstr>
      <vt:lpstr> El ser humano es un ser vulnerable, por lo tanto, la salud humana, de cualquier ángulo que sea considerada, deberá afirmarse siempre en el espacio y en el tiempo de donde le viene su fragilidad, siendo un ámbito que no se puede suprimir. </vt:lpstr>
      <vt:lpstr>La fragilidad humana</vt:lpstr>
      <vt:lpstr>¿Cómo puede ser saludable la experiencia de la fragilidad?  + Hay que poner la atención en el misterio de la Encarnación.  + Apropiándose la fragilidad. Jesús ha elegido un modo muy especial de ser hombre.  + Asumiendo la condición humana hasta las últimas consecuencias.</vt:lpstr>
      <vt:lpstr>Misterio que trasciende (Criterio Trinitario)  Misterio que desafía (Criterio Eclesiológico)  Misterio que confronta (Criterio Antropológico)  Misterio que salva (Criterio Histórico - Salvífico)  Misterio que resucita (Criterio Escatológico)  </vt:lpstr>
      <vt:lpstr>Criterio  Histórico - Salvífico</vt:lpstr>
      <vt:lpstr>En la historia humana nada es a la deriva, porque cada acontecimiento entra en el diseño divino y sirve a la realización del significado último de la misma historia.</vt:lpstr>
      <vt:lpstr>  Es en Cristo, centro y fin de la historia humana, y en el plan de la salvación de El ofrecida, que los hombres realizan la propia vocación y la propia historia humana. </vt:lpstr>
      <vt:lpstr>Dos elementos que nos hablan de este criterio histórico salvífico son la salvación salvífica y la salud saludable. </vt:lpstr>
      <vt:lpstr>Salvación saludable</vt:lpstr>
      <vt:lpstr>Salud salvífica</vt:lpstr>
      <vt:lpstr>Misterio que trasciende (Criterio Trinitario)  Misterio que desafía (Criterio Eclesiológico)  Misterio que confronta (Criterio Antropológico)  Misterio que salva (Criterio Histórico - Salvífico)  Misterio que resucita (Criterio Escatológico)  </vt:lpstr>
      <vt:lpstr>Criterio Escatológico</vt:lpstr>
      <vt:lpstr> </vt:lpstr>
      <vt:lpstr>  De esta meta derivan para la pastoral de la salud, luz y renovadas energías para el empeño en la cotidianidad de la vida. Tal meta debe de ser siempre orientada a Jesucristo, luz y vida definitiva del mundo. </vt:lpstr>
      <vt:lpstr> </vt:lpstr>
      <vt:lpstr> </vt:lpstr>
      <vt:lpstr> </vt:lpstr>
      <vt:lpstr>Misterio que trasciende (Criterio Trinitario)  Misterio que desafía (Criterio Eclesiológico)  Misterio que confronta (Criterio Antropológico)  Misterio que salva (Criterio Histórico - Salvífico)  Misterio que resucita (Criterio Escatológico)  </vt:lpstr>
    </vt:vector>
  </TitlesOfParts>
  <Company>ok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CRITERIOS TEOLOGICOS PARA UNA CORRECTA ORGANIZACIÓN DE PASTORAL DE LA SALUD</dc:title>
  <dc:creator>MacBooK ok</dc:creator>
  <cp:lastModifiedBy>Marcelo Halún</cp:lastModifiedBy>
  <cp:revision>33</cp:revision>
  <dcterms:created xsi:type="dcterms:W3CDTF">2014-10-20T21:44:33Z</dcterms:created>
  <dcterms:modified xsi:type="dcterms:W3CDTF">2017-01-28T14:59:31Z</dcterms:modified>
</cp:coreProperties>
</file>