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9144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7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63770" y="813794"/>
            <a:ext cx="6859534" cy="60442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7578" y="719403"/>
            <a:ext cx="4674893" cy="5373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485753" y="0"/>
            <a:ext cx="5658246" cy="51313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331720" y="2266188"/>
            <a:ext cx="426719" cy="440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129027" y="1147572"/>
            <a:ext cx="1908048" cy="24719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195576" y="1176655"/>
            <a:ext cx="1774698" cy="2337435"/>
          </a:xfrm>
          <a:custGeom>
            <a:avLst/>
            <a:gdLst/>
            <a:ahLst/>
            <a:cxnLst/>
            <a:rect l="l" t="t" r="r" b="b"/>
            <a:pathLst>
              <a:path w="1774698" h="2337435">
                <a:moveTo>
                  <a:pt x="1601851" y="0"/>
                </a:moveTo>
                <a:lnTo>
                  <a:pt x="0" y="2212340"/>
                </a:lnTo>
                <a:lnTo>
                  <a:pt x="172847" y="2337435"/>
                </a:lnTo>
                <a:lnTo>
                  <a:pt x="1774698" y="125222"/>
                </a:lnTo>
                <a:lnTo>
                  <a:pt x="1601851" y="0"/>
                </a:lnTo>
                <a:close/>
              </a:path>
            </a:pathLst>
          </a:custGeom>
          <a:solidFill>
            <a:srgbClr val="0D6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163823" y="987552"/>
            <a:ext cx="2848355" cy="12908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160776" y="970788"/>
            <a:ext cx="2927604" cy="1202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250692" y="1035811"/>
            <a:ext cx="2676017" cy="1118997"/>
          </a:xfrm>
          <a:custGeom>
            <a:avLst/>
            <a:gdLst/>
            <a:ahLst/>
            <a:cxnLst/>
            <a:rect l="l" t="t" r="r" b="b"/>
            <a:pathLst>
              <a:path w="2676017" h="1118997">
                <a:moveTo>
                  <a:pt x="2564130" y="0"/>
                </a:moveTo>
                <a:lnTo>
                  <a:pt x="111886" y="0"/>
                </a:lnTo>
                <a:lnTo>
                  <a:pt x="105098" y="202"/>
                </a:lnTo>
                <a:lnTo>
                  <a:pt x="63920" y="10753"/>
                </a:lnTo>
                <a:lnTo>
                  <a:pt x="30543" y="35019"/>
                </a:lnTo>
                <a:lnTo>
                  <a:pt x="8169" y="69797"/>
                </a:lnTo>
                <a:lnTo>
                  <a:pt x="0" y="111887"/>
                </a:lnTo>
                <a:lnTo>
                  <a:pt x="0" y="1007110"/>
                </a:lnTo>
                <a:lnTo>
                  <a:pt x="10753" y="1055021"/>
                </a:lnTo>
                <a:lnTo>
                  <a:pt x="35019" y="1088407"/>
                </a:lnTo>
                <a:lnTo>
                  <a:pt x="69797" y="1110810"/>
                </a:lnTo>
                <a:lnTo>
                  <a:pt x="111886" y="1118997"/>
                </a:lnTo>
                <a:lnTo>
                  <a:pt x="2564130" y="1118997"/>
                </a:lnTo>
                <a:lnTo>
                  <a:pt x="2612096" y="1108222"/>
                </a:lnTo>
                <a:lnTo>
                  <a:pt x="2645473" y="1083928"/>
                </a:lnTo>
                <a:lnTo>
                  <a:pt x="2667847" y="1049146"/>
                </a:lnTo>
                <a:lnTo>
                  <a:pt x="2676017" y="1007110"/>
                </a:lnTo>
                <a:lnTo>
                  <a:pt x="2676017" y="111887"/>
                </a:lnTo>
                <a:lnTo>
                  <a:pt x="2665263" y="63920"/>
                </a:lnTo>
                <a:lnTo>
                  <a:pt x="2640997" y="30543"/>
                </a:lnTo>
                <a:lnTo>
                  <a:pt x="2606219" y="8169"/>
                </a:lnTo>
                <a:lnTo>
                  <a:pt x="2564130" y="0"/>
                </a:lnTo>
                <a:close/>
              </a:path>
            </a:pathLst>
          </a:custGeom>
          <a:solidFill>
            <a:srgbClr val="0C63B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250692" y="1035811"/>
            <a:ext cx="2676017" cy="1118997"/>
          </a:xfrm>
          <a:custGeom>
            <a:avLst/>
            <a:gdLst/>
            <a:ahLst/>
            <a:cxnLst/>
            <a:rect l="l" t="t" r="r" b="b"/>
            <a:pathLst>
              <a:path w="2676017" h="1118997">
                <a:moveTo>
                  <a:pt x="0" y="111887"/>
                </a:moveTo>
                <a:lnTo>
                  <a:pt x="8169" y="69797"/>
                </a:lnTo>
                <a:lnTo>
                  <a:pt x="30543" y="35019"/>
                </a:lnTo>
                <a:lnTo>
                  <a:pt x="63920" y="10753"/>
                </a:lnTo>
                <a:lnTo>
                  <a:pt x="105098" y="202"/>
                </a:lnTo>
                <a:lnTo>
                  <a:pt x="111886" y="0"/>
                </a:lnTo>
                <a:lnTo>
                  <a:pt x="2564130" y="0"/>
                </a:lnTo>
                <a:lnTo>
                  <a:pt x="2578774" y="947"/>
                </a:lnTo>
                <a:lnTo>
                  <a:pt x="2592843" y="3709"/>
                </a:lnTo>
                <a:lnTo>
                  <a:pt x="2630414" y="21705"/>
                </a:lnTo>
                <a:lnTo>
                  <a:pt x="2658540" y="51770"/>
                </a:lnTo>
                <a:lnTo>
                  <a:pt x="2674019" y="90703"/>
                </a:lnTo>
                <a:lnTo>
                  <a:pt x="2676017" y="111887"/>
                </a:lnTo>
                <a:lnTo>
                  <a:pt x="2676017" y="1007110"/>
                </a:lnTo>
                <a:lnTo>
                  <a:pt x="2675069" y="1021728"/>
                </a:lnTo>
                <a:lnTo>
                  <a:pt x="2672307" y="1035780"/>
                </a:lnTo>
                <a:lnTo>
                  <a:pt x="2654311" y="1073339"/>
                </a:lnTo>
                <a:lnTo>
                  <a:pt x="2624246" y="1101489"/>
                </a:lnTo>
                <a:lnTo>
                  <a:pt x="2585313" y="1116994"/>
                </a:lnTo>
                <a:lnTo>
                  <a:pt x="2564130" y="1118997"/>
                </a:lnTo>
                <a:lnTo>
                  <a:pt x="111886" y="1118997"/>
                </a:lnTo>
                <a:lnTo>
                  <a:pt x="97242" y="1118047"/>
                </a:lnTo>
                <a:lnTo>
                  <a:pt x="83173" y="1115278"/>
                </a:lnTo>
                <a:lnTo>
                  <a:pt x="45602" y="1097255"/>
                </a:lnTo>
                <a:lnTo>
                  <a:pt x="17476" y="1067170"/>
                </a:lnTo>
                <a:lnTo>
                  <a:pt x="1997" y="1028258"/>
                </a:lnTo>
                <a:lnTo>
                  <a:pt x="0" y="1007110"/>
                </a:lnTo>
                <a:lnTo>
                  <a:pt x="0" y="11188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63770" y="813794"/>
            <a:ext cx="6859534" cy="60442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7578" y="719403"/>
            <a:ext cx="4674893" cy="5373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485753" y="0"/>
            <a:ext cx="5658246" cy="51313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763" y="11174"/>
            <a:ext cx="9132824" cy="68341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07263" y="5282184"/>
            <a:ext cx="4590288" cy="7391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194047" y="5282184"/>
            <a:ext cx="2330196" cy="7391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920740" y="5282184"/>
            <a:ext cx="2814827" cy="7391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132064" y="5282184"/>
            <a:ext cx="729996" cy="7391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63770" y="813794"/>
            <a:ext cx="6859534" cy="60442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7578" y="719403"/>
            <a:ext cx="4674893" cy="53734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485753" y="0"/>
            <a:ext cx="5658246" cy="51313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8502" y="291592"/>
            <a:ext cx="7606995" cy="10576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46579" y="1929764"/>
            <a:ext cx="5450840" cy="44109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g"/><Relationship Id="rId3" Type="http://schemas.openxmlformats.org/officeDocument/2006/relationships/image" Target="../media/image69.png"/><Relationship Id="rId7" Type="http://schemas.openxmlformats.org/officeDocument/2006/relationships/image" Target="../media/image73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g"/><Relationship Id="rId3" Type="http://schemas.openxmlformats.org/officeDocument/2006/relationships/image" Target="../media/image76.png"/><Relationship Id="rId7" Type="http://schemas.openxmlformats.org/officeDocument/2006/relationships/image" Target="../media/image80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jpg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jpg"/><Relationship Id="rId5" Type="http://schemas.openxmlformats.org/officeDocument/2006/relationships/image" Target="../media/image84.jpg"/><Relationship Id="rId4" Type="http://schemas.openxmlformats.org/officeDocument/2006/relationships/image" Target="../media/image8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jp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87.jpg"/><Relationship Id="rId7" Type="http://schemas.openxmlformats.org/officeDocument/2006/relationships/image" Target="../media/image9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jp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87.jpg"/><Relationship Id="rId7" Type="http://schemas.openxmlformats.org/officeDocument/2006/relationships/image" Target="../media/image10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2.png"/><Relationship Id="rId5" Type="http://schemas.openxmlformats.org/officeDocument/2006/relationships/image" Target="../media/image111.jpg"/><Relationship Id="rId4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5.jp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7" Type="http://schemas.openxmlformats.org/officeDocument/2006/relationships/image" Target="../media/image1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g"/><Relationship Id="rId3" Type="http://schemas.openxmlformats.org/officeDocument/2006/relationships/image" Target="../media/image121.png"/><Relationship Id="rId7" Type="http://schemas.openxmlformats.org/officeDocument/2006/relationships/image" Target="../media/image125.jp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25.jp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74026" y="2312923"/>
            <a:ext cx="1077912" cy="1190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03997" y="3323590"/>
            <a:ext cx="1021715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900" spc="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90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9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t</a:t>
            </a:r>
            <a:r>
              <a:rPr sz="90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90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900" spc="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900" dirty="0">
                <a:solidFill>
                  <a:srgbClr val="FFFFFF"/>
                </a:solidFill>
                <a:latin typeface="Palatino Linotype"/>
                <a:cs typeface="Palatino Linotype"/>
              </a:rPr>
              <a:t>l</a:t>
            </a:r>
            <a:r>
              <a:rPr sz="900" spc="-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de</a:t>
            </a:r>
            <a:r>
              <a:rPr sz="9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FFFFFF"/>
                </a:solidFill>
                <a:latin typeface="Palatino Linotype"/>
                <a:cs typeface="Palatino Linotype"/>
              </a:rPr>
              <a:t>la</a:t>
            </a:r>
            <a:r>
              <a:rPr sz="900" spc="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900" spc="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9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lud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54900" y="368300"/>
            <a:ext cx="1315974" cy="987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34351" y="4941887"/>
            <a:ext cx="1103312" cy="1012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03350" y="793750"/>
            <a:ext cx="3425825" cy="47815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06623" y="2400300"/>
            <a:ext cx="3922776" cy="3922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92602" y="2973476"/>
            <a:ext cx="2760345" cy="278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1905" algn="ctr">
              <a:lnSpc>
                <a:spcPct val="91200"/>
              </a:lnSpc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.La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 l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 S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ud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pr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ncia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y acc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ón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 l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Ig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 pa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 ll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ar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00"/>
                </a:solidFill>
                <a:latin typeface="Verdana"/>
                <a:cs typeface="Verdana"/>
              </a:rPr>
              <a:t>luz</a:t>
            </a:r>
            <a:r>
              <a:rPr sz="2000" b="1" spc="-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b="1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000" b="1" dirty="0">
                <a:solidFill>
                  <a:srgbClr val="FFFF00"/>
                </a:solidFill>
                <a:latin typeface="Verdana"/>
                <a:cs typeface="Verdana"/>
              </a:rPr>
              <a:t>gr</a:t>
            </a:r>
            <a:r>
              <a:rPr sz="2000" b="1" spc="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000" b="1" dirty="0">
                <a:solidFill>
                  <a:srgbClr val="FFFF00"/>
                </a:solidFill>
                <a:latin typeface="Verdana"/>
                <a:cs typeface="Verdana"/>
              </a:rPr>
              <a:t>cia</a:t>
            </a:r>
            <a:r>
              <a:rPr sz="2000" b="1" spc="-1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ñor </a:t>
            </a: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suc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ta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os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que sufren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y a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os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que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os cui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an,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pa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 fom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ntar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una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cultu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 de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 v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ud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9995" y="4985384"/>
            <a:ext cx="692150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00"/>
                </a:solidFill>
                <a:latin typeface="Arial Narrow"/>
                <a:cs typeface="Arial Narrow"/>
              </a:rPr>
              <a:t>A</a:t>
            </a:r>
            <a:r>
              <a:rPr sz="1600" b="1" spc="-5" dirty="0">
                <a:solidFill>
                  <a:srgbClr val="FFFF00"/>
                </a:solidFill>
                <a:latin typeface="Arial Narrow"/>
                <a:cs typeface="Arial Narrow"/>
              </a:rPr>
              <a:t>n</a:t>
            </a:r>
            <a:r>
              <a:rPr sz="1600" b="1" spc="-10" dirty="0">
                <a:solidFill>
                  <a:srgbClr val="FFFF00"/>
                </a:solidFill>
                <a:latin typeface="Arial Narrow"/>
                <a:cs typeface="Arial Narrow"/>
              </a:rPr>
              <a:t>u</a:t>
            </a:r>
            <a:r>
              <a:rPr sz="1600" b="1" spc="-5" dirty="0">
                <a:solidFill>
                  <a:srgbClr val="FFFF00"/>
                </a:solidFill>
                <a:latin typeface="Arial Narrow"/>
                <a:cs typeface="Arial Narrow"/>
              </a:rPr>
              <a:t>n</a:t>
            </a:r>
            <a:r>
              <a:rPr sz="1600" b="1" spc="-10" dirty="0">
                <a:solidFill>
                  <a:srgbClr val="FFFF00"/>
                </a:solidFill>
                <a:latin typeface="Arial Narrow"/>
                <a:cs typeface="Arial Narrow"/>
              </a:rPr>
              <a:t>cio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54551" y="2125471"/>
            <a:ext cx="978535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00"/>
                </a:solidFill>
                <a:latin typeface="Arial Narrow"/>
                <a:cs typeface="Arial Narrow"/>
              </a:rPr>
              <a:t>C</a:t>
            </a:r>
            <a:r>
              <a:rPr sz="1600" b="1" spc="-5" dirty="0">
                <a:solidFill>
                  <a:srgbClr val="FFFF00"/>
                </a:solidFill>
                <a:latin typeface="Arial Narrow"/>
                <a:cs typeface="Arial Narrow"/>
              </a:rPr>
              <a:t>e</a:t>
            </a:r>
            <a:r>
              <a:rPr sz="1600" b="1" spc="-10" dirty="0">
                <a:solidFill>
                  <a:srgbClr val="FFFF00"/>
                </a:solidFill>
                <a:latin typeface="Arial Narrow"/>
                <a:cs typeface="Arial Narrow"/>
              </a:rPr>
              <a:t>lebra</a:t>
            </a:r>
            <a:r>
              <a:rPr sz="1600" b="1" spc="-5" dirty="0">
                <a:solidFill>
                  <a:srgbClr val="FFFF00"/>
                </a:solidFill>
                <a:latin typeface="Arial Narrow"/>
                <a:cs typeface="Arial Narrow"/>
              </a:rPr>
              <a:t>c</a:t>
            </a:r>
            <a:r>
              <a:rPr sz="1600" b="1" spc="-10" dirty="0">
                <a:solidFill>
                  <a:srgbClr val="FFFF00"/>
                </a:solidFill>
                <a:latin typeface="Arial Narrow"/>
                <a:cs typeface="Arial Narrow"/>
              </a:rPr>
              <a:t>ión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09358" y="4934457"/>
            <a:ext cx="2009775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00"/>
                </a:solidFill>
                <a:latin typeface="Arial Narrow"/>
                <a:cs typeface="Arial Narrow"/>
              </a:rPr>
              <a:t>Fraternid</a:t>
            </a:r>
            <a:r>
              <a:rPr sz="1600" b="1" spc="-5" dirty="0">
                <a:solidFill>
                  <a:srgbClr val="FFFF00"/>
                </a:solidFill>
                <a:latin typeface="Arial Narrow"/>
                <a:cs typeface="Arial Narrow"/>
              </a:rPr>
              <a:t>a</a:t>
            </a:r>
            <a:r>
              <a:rPr sz="1600" b="1" spc="-10" dirty="0">
                <a:solidFill>
                  <a:srgbClr val="FFFF00"/>
                </a:solidFill>
                <a:latin typeface="Arial Narrow"/>
                <a:cs typeface="Arial Narrow"/>
              </a:rPr>
              <a:t>d</a:t>
            </a:r>
            <a:r>
              <a:rPr sz="1600" b="1" spc="-2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FFFF00"/>
                </a:solidFill>
                <a:latin typeface="Arial Narrow"/>
                <a:cs typeface="Arial Narrow"/>
              </a:rPr>
              <a:t>y</a:t>
            </a:r>
            <a:r>
              <a:rPr sz="1600" b="1" spc="-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FFFF00"/>
                </a:solidFill>
                <a:latin typeface="Arial Narrow"/>
                <a:cs typeface="Arial Narrow"/>
              </a:rPr>
              <a:t>s</a:t>
            </a:r>
            <a:r>
              <a:rPr sz="1600" b="1" spc="-5" dirty="0">
                <a:solidFill>
                  <a:srgbClr val="FFFF00"/>
                </a:solidFill>
                <a:latin typeface="Arial Narrow"/>
                <a:cs typeface="Arial Narrow"/>
              </a:rPr>
              <a:t>ol</a:t>
            </a:r>
            <a:r>
              <a:rPr sz="1600" b="1" spc="-15" dirty="0">
                <a:solidFill>
                  <a:srgbClr val="FFFF00"/>
                </a:solidFill>
                <a:latin typeface="Arial Narrow"/>
                <a:cs typeface="Arial Narrow"/>
              </a:rPr>
              <a:t>i</a:t>
            </a:r>
            <a:r>
              <a:rPr sz="1600" b="1" spc="-10" dirty="0">
                <a:solidFill>
                  <a:srgbClr val="FFFF00"/>
                </a:solidFill>
                <a:latin typeface="Arial Narrow"/>
                <a:cs typeface="Arial Narrow"/>
              </a:rPr>
              <a:t>d</a:t>
            </a:r>
            <a:r>
              <a:rPr sz="1600" b="1" spc="-5" dirty="0">
                <a:solidFill>
                  <a:srgbClr val="FFFF00"/>
                </a:solidFill>
                <a:latin typeface="Arial Narrow"/>
                <a:cs typeface="Arial Narrow"/>
              </a:rPr>
              <a:t>a</a:t>
            </a:r>
            <a:r>
              <a:rPr sz="1600" b="1" spc="-15" dirty="0">
                <a:solidFill>
                  <a:srgbClr val="FFFF00"/>
                </a:solidFill>
                <a:latin typeface="Arial Narrow"/>
                <a:cs typeface="Arial Narrow"/>
              </a:rPr>
              <a:t>r</a:t>
            </a:r>
            <a:r>
              <a:rPr sz="1600" b="1" spc="-10" dirty="0">
                <a:solidFill>
                  <a:srgbClr val="FFFF00"/>
                </a:solidFill>
                <a:latin typeface="Arial Narrow"/>
                <a:cs typeface="Arial Narrow"/>
              </a:rPr>
              <a:t>idad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41750" y="144526"/>
            <a:ext cx="1600200" cy="1941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" y="3213100"/>
            <a:ext cx="2393950" cy="15953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29476" y="3306826"/>
            <a:ext cx="2093849" cy="1490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223" y="210311"/>
            <a:ext cx="5989320" cy="731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7341" y="3184652"/>
            <a:ext cx="1915795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335" marR="6350" indent="-12827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.Se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nt</a:t>
            </a:r>
            <a:r>
              <a:rPr sz="1600" b="1" spc="-1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do</a:t>
            </a:r>
            <a:r>
              <a:rPr sz="1600" b="1" spc="-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Cr</a:t>
            </a:r>
            <a:r>
              <a:rPr sz="1600" b="1" spc="-1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stiano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del S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uf</a:t>
            </a:r>
            <a:r>
              <a:rPr sz="1600" b="1" spc="-2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im</a:t>
            </a:r>
            <a:r>
              <a:rPr sz="1600" b="1" spc="-1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sz="16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ma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97300" y="3184652"/>
            <a:ext cx="1832610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6.</a:t>
            </a:r>
            <a:r>
              <a:rPr sz="1600" b="1" spc="-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Pro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lemas</a:t>
            </a:r>
            <a:r>
              <a:rPr sz="16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mo</a:t>
            </a:r>
            <a:r>
              <a:rPr sz="1600" b="1" spc="-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ales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06285" y="3133725"/>
            <a:ext cx="2064385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7.</a:t>
            </a:r>
            <a:r>
              <a:rPr sz="1600" b="1" spc="-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1600" b="1" spc="-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ma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ión</a:t>
            </a:r>
            <a:r>
              <a:rPr sz="16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de</a:t>
            </a:r>
            <a:r>
              <a:rPr sz="16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tes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14297" y="5920536"/>
            <a:ext cx="1860550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7515" marR="6350" indent="-42545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4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0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.Fome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sz="1600" b="1" spc="-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de</a:t>
            </a:r>
            <a:r>
              <a:rPr sz="16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la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salud y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pre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ción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56579" y="6065011"/>
            <a:ext cx="2450465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4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.Do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ct</a:t>
            </a:r>
            <a:r>
              <a:rPr sz="1600" b="1" spc="-2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ina</a:t>
            </a:r>
            <a:r>
              <a:rPr sz="1600" b="1" spc="-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cial</a:t>
            </a:r>
            <a:r>
              <a:rPr sz="16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de</a:t>
            </a:r>
            <a:r>
              <a:rPr sz="16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la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gle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ia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14851" y="1341500"/>
            <a:ext cx="1398524" cy="1592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88151" y="1268475"/>
            <a:ext cx="2508250" cy="1665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7050" y="4010025"/>
            <a:ext cx="2463800" cy="1638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80126" y="3892550"/>
            <a:ext cx="2520950" cy="1873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8312" y="1455800"/>
            <a:ext cx="2652649" cy="15001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38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223" y="210311"/>
            <a:ext cx="5989320" cy="731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9469" y="3183635"/>
            <a:ext cx="1392555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 marR="6350" indent="-2476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4</a:t>
            </a:r>
            <a:r>
              <a:rPr sz="1800" b="1" spc="-10" dirty="0">
                <a:solidFill>
                  <a:srgbClr val="FFFFFF"/>
                </a:solidFill>
                <a:latin typeface="Arial Narrow"/>
                <a:cs typeface="Arial Narrow"/>
              </a:rPr>
              <a:t>8.P</a:t>
            </a:r>
            <a:r>
              <a:rPr sz="1800" b="1" spc="-2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nit</a:t>
            </a:r>
            <a:r>
              <a:rPr sz="1800" b="1" spc="-1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1800" b="1" spc="-1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1800" b="1" spc="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1800" b="1" spc="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 Narrow"/>
                <a:cs typeface="Arial Narrow"/>
              </a:rPr>
              <a:t>o Re</a:t>
            </a:r>
            <a:r>
              <a:rPr sz="1800" b="1" spc="-2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on</a:t>
            </a:r>
            <a:r>
              <a:rPr sz="1800" b="1" spc="-1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il</a:t>
            </a:r>
            <a:r>
              <a:rPr sz="1800" b="1" spc="-1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1800" b="1" spc="-10" dirty="0">
                <a:solidFill>
                  <a:srgbClr val="FFFFFF"/>
                </a:solidFill>
                <a:latin typeface="Arial Narrow"/>
                <a:cs typeface="Arial Narrow"/>
              </a:rPr>
              <a:t>ción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25848" y="4695444"/>
            <a:ext cx="1179195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Arial Narrow"/>
                <a:cs typeface="Arial Narrow"/>
              </a:rPr>
              <a:t>49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.E</a:t>
            </a:r>
            <a:r>
              <a:rPr sz="1800" b="1" spc="-10" dirty="0">
                <a:solidFill>
                  <a:srgbClr val="FFFFFF"/>
                </a:solidFill>
                <a:latin typeface="Arial Narrow"/>
                <a:cs typeface="Arial Narrow"/>
              </a:rPr>
              <a:t>uca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ri</a:t>
            </a:r>
            <a:r>
              <a:rPr sz="1800" b="1" spc="-1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tía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8359" y="3317113"/>
            <a:ext cx="2410460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r>
              <a:rPr sz="1800" b="1" spc="-10" dirty="0">
                <a:solidFill>
                  <a:srgbClr val="FFFFFF"/>
                </a:solidFill>
                <a:latin typeface="Arial Narrow"/>
                <a:cs typeface="Arial Narrow"/>
              </a:rPr>
              <a:t>0.Un</a:t>
            </a:r>
            <a:r>
              <a:rPr sz="1800" b="1" spc="-2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1800" b="1" spc="-10" dirty="0">
                <a:solidFill>
                  <a:srgbClr val="FFFFFF"/>
                </a:solidFill>
                <a:latin typeface="Arial Narrow"/>
                <a:cs typeface="Arial Narrow"/>
              </a:rPr>
              <a:t>ión</a:t>
            </a:r>
            <a:r>
              <a:rPr sz="18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de los</a:t>
            </a:r>
            <a:r>
              <a:rPr sz="18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Arial Narrow"/>
                <a:cs typeface="Arial Narrow"/>
              </a:rPr>
              <a:t>nfer</a:t>
            </a:r>
            <a:r>
              <a:rPr sz="1800" b="1" spc="-25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os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1719" y="5992672"/>
            <a:ext cx="1345565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4064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 Narrow"/>
                <a:cs typeface="Arial Narrow"/>
              </a:rPr>
              <a:t>52-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r>
              <a:rPr sz="1800" b="1" spc="-10" dirty="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.Ora</a:t>
            </a:r>
            <a:r>
              <a:rPr sz="1800" b="1" spc="-10" dirty="0">
                <a:solidFill>
                  <a:srgbClr val="FFFFFF"/>
                </a:solidFill>
                <a:latin typeface="Arial Narrow"/>
                <a:cs typeface="Arial Narrow"/>
              </a:rPr>
              <a:t>ción S</a:t>
            </a:r>
            <a:r>
              <a:rPr sz="1800" b="1" spc="-2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1800" b="1" spc="-10" dirty="0">
                <a:solidFill>
                  <a:srgbClr val="FFFFFF"/>
                </a:solidFill>
                <a:latin typeface="Arial Narrow"/>
                <a:cs typeface="Arial Narrow"/>
              </a:rPr>
              <a:t>cr</a:t>
            </a:r>
            <a:r>
              <a:rPr sz="1800" b="1" spc="-2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1800" b="1" spc="-10" dirty="0">
                <a:solidFill>
                  <a:srgbClr val="FFFFFF"/>
                </a:solidFill>
                <a:latin typeface="Arial Narrow"/>
                <a:cs typeface="Arial Narrow"/>
              </a:rPr>
              <a:t>ent</a:t>
            </a:r>
            <a:r>
              <a:rPr sz="1800" b="1" spc="-2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les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8860" y="6157874"/>
            <a:ext cx="1856739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 Narrow"/>
                <a:cs typeface="Arial Narrow"/>
              </a:rPr>
              <a:t>54.</a:t>
            </a:r>
            <a:r>
              <a:rPr sz="1800" b="1" spc="-10" dirty="0">
                <a:solidFill>
                  <a:srgbClr val="FFFFFF"/>
                </a:solidFill>
                <a:latin typeface="Arial Narrow"/>
                <a:cs typeface="Arial Narrow"/>
              </a:rPr>
              <a:t>-Días</a:t>
            </a:r>
            <a:r>
              <a:rPr sz="18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1800" b="1" spc="-10" dirty="0">
                <a:solidFill>
                  <a:srgbClr val="FFFFFF"/>
                </a:solidFill>
                <a:latin typeface="Arial Narrow"/>
                <a:cs typeface="Arial Narrow"/>
              </a:rPr>
              <a:t>artic</a:t>
            </a:r>
            <a:r>
              <a:rPr sz="1800" b="1" spc="-20" dirty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1800" b="1" spc="-10" dirty="0">
                <a:solidFill>
                  <a:srgbClr val="FFFFFF"/>
                </a:solidFill>
                <a:latin typeface="Arial Narrow"/>
                <a:cs typeface="Arial Narrow"/>
              </a:rPr>
              <a:t>ares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7350" y="3984625"/>
            <a:ext cx="2530475" cy="167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12051" y="3863911"/>
            <a:ext cx="1622425" cy="21003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34150" y="1187450"/>
            <a:ext cx="2322576" cy="1911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01975" y="2376423"/>
            <a:ext cx="2946400" cy="2174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5650" y="1108075"/>
            <a:ext cx="2066925" cy="2070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45575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223" y="210311"/>
            <a:ext cx="5989320" cy="731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42822" y="3184652"/>
            <a:ext cx="1386840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6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2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.Hum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niza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ión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61505" y="3184652"/>
            <a:ext cx="1786255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6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.Asiste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cia</a:t>
            </a:r>
            <a:r>
              <a:rPr sz="1600" b="1" spc="-5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sto</a:t>
            </a:r>
            <a:r>
              <a:rPr sz="1600" b="1" spc="-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al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8190" y="5942787"/>
            <a:ext cx="2552700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6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4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.As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cia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ión</a:t>
            </a:r>
            <a:r>
              <a:rPr sz="16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spc="-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de</a:t>
            </a:r>
            <a:r>
              <a:rPr sz="16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profe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ionales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8630" y="5942787"/>
            <a:ext cx="2213610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6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5.</a:t>
            </a:r>
            <a:r>
              <a:rPr sz="1600" b="1" spc="-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iación</a:t>
            </a:r>
            <a:r>
              <a:rPr sz="1600" b="1" spc="-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de</a:t>
            </a:r>
            <a:r>
              <a:rPr sz="16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fermos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1812" y="1119250"/>
            <a:ext cx="2409825" cy="1804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08751" y="3760851"/>
            <a:ext cx="2846324" cy="21382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1812" y="3887851"/>
            <a:ext cx="2511425" cy="18842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84951" y="1230375"/>
            <a:ext cx="2682875" cy="16874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1720" y="2266188"/>
            <a:ext cx="426719" cy="440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12" y="0"/>
            <a:ext cx="9107487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4876" y="490219"/>
            <a:ext cx="2131447" cy="374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80" y="326136"/>
            <a:ext cx="2587752" cy="5532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18741" y="4186682"/>
            <a:ext cx="5339715" cy="201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635" algn="ctr">
              <a:lnSpc>
                <a:spcPct val="100000"/>
              </a:lnSpc>
            </a:pP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Sujetos</a:t>
            </a:r>
            <a:r>
              <a:rPr sz="4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y prota</a:t>
            </a:r>
            <a:r>
              <a:rPr sz="4400" b="1" spc="-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onis</a:t>
            </a:r>
            <a:r>
              <a:rPr sz="4400" b="1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4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de la Pastoral</a:t>
            </a:r>
            <a:r>
              <a:rPr sz="4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de la Salud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56204" y="1301496"/>
            <a:ext cx="2904744" cy="27767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1720" y="2266188"/>
            <a:ext cx="426719" cy="440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12" y="0"/>
            <a:ext cx="9107487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11821" y="457580"/>
            <a:ext cx="6082934" cy="6009741"/>
          </a:xfrm>
          <a:custGeom>
            <a:avLst/>
            <a:gdLst/>
            <a:ahLst/>
            <a:cxnLst/>
            <a:rect l="l" t="t" r="r" b="b"/>
            <a:pathLst>
              <a:path w="6082934" h="6009741">
                <a:moveTo>
                  <a:pt x="1543442" y="103251"/>
                </a:moveTo>
                <a:lnTo>
                  <a:pt x="1617737" y="280543"/>
                </a:lnTo>
                <a:lnTo>
                  <a:pt x="1501499" y="345408"/>
                </a:lnTo>
                <a:lnTo>
                  <a:pt x="1388699" y="414978"/>
                </a:lnTo>
                <a:lnTo>
                  <a:pt x="1279448" y="489105"/>
                </a:lnTo>
                <a:lnTo>
                  <a:pt x="1173857" y="567644"/>
                </a:lnTo>
                <a:lnTo>
                  <a:pt x="1072038" y="650448"/>
                </a:lnTo>
                <a:lnTo>
                  <a:pt x="974102" y="737371"/>
                </a:lnTo>
                <a:lnTo>
                  <a:pt x="880162" y="828267"/>
                </a:lnTo>
                <a:lnTo>
                  <a:pt x="790327" y="922990"/>
                </a:lnTo>
                <a:lnTo>
                  <a:pt x="704710" y="1021393"/>
                </a:lnTo>
                <a:lnTo>
                  <a:pt x="623422" y="1123330"/>
                </a:lnTo>
                <a:lnTo>
                  <a:pt x="546575" y="1228656"/>
                </a:lnTo>
                <a:lnTo>
                  <a:pt x="474280" y="1337223"/>
                </a:lnTo>
                <a:lnTo>
                  <a:pt x="406648" y="1448886"/>
                </a:lnTo>
                <a:lnTo>
                  <a:pt x="343791" y="1563498"/>
                </a:lnTo>
                <a:lnTo>
                  <a:pt x="285821" y="1680914"/>
                </a:lnTo>
                <a:lnTo>
                  <a:pt x="232848" y="1800986"/>
                </a:lnTo>
                <a:lnTo>
                  <a:pt x="184984" y="1923570"/>
                </a:lnTo>
                <a:lnTo>
                  <a:pt x="142341" y="2048518"/>
                </a:lnTo>
                <a:lnTo>
                  <a:pt x="105030" y="2175684"/>
                </a:lnTo>
                <a:lnTo>
                  <a:pt x="73163" y="2304923"/>
                </a:lnTo>
                <a:lnTo>
                  <a:pt x="28592" y="2550564"/>
                </a:lnTo>
                <a:lnTo>
                  <a:pt x="4402" y="2795070"/>
                </a:lnTo>
                <a:lnTo>
                  <a:pt x="0" y="3037506"/>
                </a:lnTo>
                <a:lnTo>
                  <a:pt x="14792" y="3276938"/>
                </a:lnTo>
                <a:lnTo>
                  <a:pt x="48186" y="3512431"/>
                </a:lnTo>
                <a:lnTo>
                  <a:pt x="99588" y="3743049"/>
                </a:lnTo>
                <a:lnTo>
                  <a:pt x="168406" y="3967860"/>
                </a:lnTo>
                <a:lnTo>
                  <a:pt x="254046" y="4185927"/>
                </a:lnTo>
                <a:lnTo>
                  <a:pt x="355915" y="4396317"/>
                </a:lnTo>
                <a:lnTo>
                  <a:pt x="473419" y="4598095"/>
                </a:lnTo>
                <a:lnTo>
                  <a:pt x="605967" y="4790325"/>
                </a:lnTo>
                <a:lnTo>
                  <a:pt x="752965" y="4972075"/>
                </a:lnTo>
                <a:lnTo>
                  <a:pt x="913819" y="5142408"/>
                </a:lnTo>
                <a:lnTo>
                  <a:pt x="1087936" y="5300390"/>
                </a:lnTo>
                <a:lnTo>
                  <a:pt x="1274724" y="5445086"/>
                </a:lnTo>
                <a:lnTo>
                  <a:pt x="1473589" y="5575563"/>
                </a:lnTo>
                <a:lnTo>
                  <a:pt x="1683938" y="5690885"/>
                </a:lnTo>
                <a:lnTo>
                  <a:pt x="1905178" y="5790118"/>
                </a:lnTo>
                <a:lnTo>
                  <a:pt x="2136716" y="5872326"/>
                </a:lnTo>
                <a:lnTo>
                  <a:pt x="2377959" y="5936576"/>
                </a:lnTo>
                <a:lnTo>
                  <a:pt x="2623618" y="5981148"/>
                </a:lnTo>
                <a:lnTo>
                  <a:pt x="2868139" y="6005339"/>
                </a:lnTo>
                <a:lnTo>
                  <a:pt x="3110587" y="6009741"/>
                </a:lnTo>
                <a:lnTo>
                  <a:pt x="3350028" y="5994948"/>
                </a:lnTo>
                <a:lnTo>
                  <a:pt x="3585529" y="5961553"/>
                </a:lnTo>
                <a:lnTo>
                  <a:pt x="3816154" y="5910148"/>
                </a:lnTo>
                <a:lnTo>
                  <a:pt x="4040969" y="5841328"/>
                </a:lnTo>
                <a:lnTo>
                  <a:pt x="4259040" y="5755685"/>
                </a:lnTo>
                <a:lnTo>
                  <a:pt x="4469433" y="5653812"/>
                </a:lnTo>
                <a:lnTo>
                  <a:pt x="4474127" y="5651079"/>
                </a:lnTo>
                <a:lnTo>
                  <a:pt x="3100185" y="5651079"/>
                </a:lnTo>
                <a:lnTo>
                  <a:pt x="2892826" y="5647412"/>
                </a:lnTo>
                <a:lnTo>
                  <a:pt x="2687092" y="5627842"/>
                </a:lnTo>
                <a:lnTo>
                  <a:pt x="2483921" y="5592644"/>
                </a:lnTo>
                <a:lnTo>
                  <a:pt x="2284249" y="5542094"/>
                </a:lnTo>
                <a:lnTo>
                  <a:pt x="2089013" y="5476467"/>
                </a:lnTo>
                <a:lnTo>
                  <a:pt x="1899149" y="5396039"/>
                </a:lnTo>
                <a:lnTo>
                  <a:pt x="1715594" y="5301086"/>
                </a:lnTo>
                <a:lnTo>
                  <a:pt x="1539286" y="5191883"/>
                </a:lnTo>
                <a:lnTo>
                  <a:pt x="1371161" y="5068705"/>
                </a:lnTo>
                <a:lnTo>
                  <a:pt x="1212155" y="4931829"/>
                </a:lnTo>
                <a:lnTo>
                  <a:pt x="1063206" y="4781529"/>
                </a:lnTo>
                <a:lnTo>
                  <a:pt x="925250" y="4618083"/>
                </a:lnTo>
                <a:lnTo>
                  <a:pt x="799224" y="4441764"/>
                </a:lnTo>
                <a:lnTo>
                  <a:pt x="686065" y="4252849"/>
                </a:lnTo>
                <a:lnTo>
                  <a:pt x="588522" y="4055409"/>
                </a:lnTo>
                <a:lnTo>
                  <a:pt x="508536" y="3853975"/>
                </a:lnTo>
                <a:lnTo>
                  <a:pt x="445832" y="3649482"/>
                </a:lnTo>
                <a:lnTo>
                  <a:pt x="400134" y="3442868"/>
                </a:lnTo>
                <a:lnTo>
                  <a:pt x="371167" y="3235069"/>
                </a:lnTo>
                <a:lnTo>
                  <a:pt x="358654" y="3027021"/>
                </a:lnTo>
                <a:lnTo>
                  <a:pt x="362320" y="2819662"/>
                </a:lnTo>
                <a:lnTo>
                  <a:pt x="381891" y="2613929"/>
                </a:lnTo>
                <a:lnTo>
                  <a:pt x="417090" y="2410758"/>
                </a:lnTo>
                <a:lnTo>
                  <a:pt x="467641" y="2211085"/>
                </a:lnTo>
                <a:lnTo>
                  <a:pt x="533269" y="2015849"/>
                </a:lnTo>
                <a:lnTo>
                  <a:pt x="613699" y="1825985"/>
                </a:lnTo>
                <a:lnTo>
                  <a:pt x="708655" y="1642431"/>
                </a:lnTo>
                <a:lnTo>
                  <a:pt x="817862" y="1466122"/>
                </a:lnTo>
                <a:lnTo>
                  <a:pt x="941043" y="1297997"/>
                </a:lnTo>
                <a:lnTo>
                  <a:pt x="1077924" y="1138991"/>
                </a:lnTo>
                <a:lnTo>
                  <a:pt x="1228229" y="990042"/>
                </a:lnTo>
                <a:lnTo>
                  <a:pt x="1391681" y="852086"/>
                </a:lnTo>
                <a:lnTo>
                  <a:pt x="1568007" y="726060"/>
                </a:lnTo>
                <a:lnTo>
                  <a:pt x="1756929" y="612902"/>
                </a:lnTo>
                <a:lnTo>
                  <a:pt x="1871343" y="612902"/>
                </a:lnTo>
                <a:lnTo>
                  <a:pt x="1935745" y="328295"/>
                </a:lnTo>
                <a:lnTo>
                  <a:pt x="1543442" y="103251"/>
                </a:lnTo>
                <a:close/>
              </a:path>
              <a:path w="6082934" h="6009741">
                <a:moveTo>
                  <a:pt x="3704855" y="0"/>
                </a:moveTo>
                <a:lnTo>
                  <a:pt x="3626623" y="350012"/>
                </a:lnTo>
                <a:lnTo>
                  <a:pt x="3738995" y="377693"/>
                </a:lnTo>
                <a:lnTo>
                  <a:pt x="3849598" y="410039"/>
                </a:lnTo>
                <a:lnTo>
                  <a:pt x="3958309" y="446958"/>
                </a:lnTo>
                <a:lnTo>
                  <a:pt x="4065005" y="488356"/>
                </a:lnTo>
                <a:lnTo>
                  <a:pt x="4169560" y="534140"/>
                </a:lnTo>
                <a:lnTo>
                  <a:pt x="4271851" y="584216"/>
                </a:lnTo>
                <a:lnTo>
                  <a:pt x="4371754" y="638491"/>
                </a:lnTo>
                <a:lnTo>
                  <a:pt x="4469145" y="696872"/>
                </a:lnTo>
                <a:lnTo>
                  <a:pt x="4563900" y="759266"/>
                </a:lnTo>
                <a:lnTo>
                  <a:pt x="4655895" y="825579"/>
                </a:lnTo>
                <a:lnTo>
                  <a:pt x="4745005" y="895718"/>
                </a:lnTo>
                <a:lnTo>
                  <a:pt x="4831107" y="969591"/>
                </a:lnTo>
                <a:lnTo>
                  <a:pt x="4914077" y="1047103"/>
                </a:lnTo>
                <a:lnTo>
                  <a:pt x="4993791" y="1128161"/>
                </a:lnTo>
                <a:lnTo>
                  <a:pt x="5070125" y="1212673"/>
                </a:lnTo>
                <a:lnTo>
                  <a:pt x="5142954" y="1300545"/>
                </a:lnTo>
                <a:lnTo>
                  <a:pt x="5212155" y="1391683"/>
                </a:lnTo>
                <a:lnTo>
                  <a:pt x="5277604" y="1485995"/>
                </a:lnTo>
                <a:lnTo>
                  <a:pt x="5339177" y="1583387"/>
                </a:lnTo>
                <a:lnTo>
                  <a:pt x="5396749" y="1683766"/>
                </a:lnTo>
                <a:lnTo>
                  <a:pt x="5494292" y="1881205"/>
                </a:lnTo>
                <a:lnTo>
                  <a:pt x="5574278" y="2082639"/>
                </a:lnTo>
                <a:lnTo>
                  <a:pt x="5636982" y="2287131"/>
                </a:lnTo>
                <a:lnTo>
                  <a:pt x="5682681" y="2493746"/>
                </a:lnTo>
                <a:lnTo>
                  <a:pt x="5711650" y="2701545"/>
                </a:lnTo>
                <a:lnTo>
                  <a:pt x="5724164" y="2909592"/>
                </a:lnTo>
                <a:lnTo>
                  <a:pt x="5720499" y="3116950"/>
                </a:lnTo>
                <a:lnTo>
                  <a:pt x="5700931" y="3322683"/>
                </a:lnTo>
                <a:lnTo>
                  <a:pt x="5665736" y="3525853"/>
                </a:lnTo>
                <a:lnTo>
                  <a:pt x="5615189" y="3725524"/>
                </a:lnTo>
                <a:lnTo>
                  <a:pt x="5549566" y="3920759"/>
                </a:lnTo>
                <a:lnTo>
                  <a:pt x="5469142" y="4110621"/>
                </a:lnTo>
                <a:lnTo>
                  <a:pt x="5374194" y="4294173"/>
                </a:lnTo>
                <a:lnTo>
                  <a:pt x="5264996" y="4470479"/>
                </a:lnTo>
                <a:lnTo>
                  <a:pt x="5141824" y="4638601"/>
                </a:lnTo>
                <a:lnTo>
                  <a:pt x="5004955" y="4797603"/>
                </a:lnTo>
                <a:lnTo>
                  <a:pt x="4854664" y="4946548"/>
                </a:lnTo>
                <a:lnTo>
                  <a:pt x="4691225" y="5084500"/>
                </a:lnTo>
                <a:lnTo>
                  <a:pt x="4514916" y="5210521"/>
                </a:lnTo>
                <a:lnTo>
                  <a:pt x="4326012" y="5323674"/>
                </a:lnTo>
                <a:lnTo>
                  <a:pt x="4128573" y="5421215"/>
                </a:lnTo>
                <a:lnTo>
                  <a:pt x="3927139" y="5501200"/>
                </a:lnTo>
                <a:lnTo>
                  <a:pt x="3722646" y="5563902"/>
                </a:lnTo>
                <a:lnTo>
                  <a:pt x="3516031" y="5609599"/>
                </a:lnTo>
                <a:lnTo>
                  <a:pt x="3308232" y="5638566"/>
                </a:lnTo>
                <a:lnTo>
                  <a:pt x="3100185" y="5651079"/>
                </a:lnTo>
                <a:lnTo>
                  <a:pt x="4474127" y="5651079"/>
                </a:lnTo>
                <a:lnTo>
                  <a:pt x="4671214" y="5536303"/>
                </a:lnTo>
                <a:lnTo>
                  <a:pt x="4863448" y="5403750"/>
                </a:lnTo>
                <a:lnTo>
                  <a:pt x="5045200" y="5256747"/>
                </a:lnTo>
                <a:lnTo>
                  <a:pt x="5215537" y="5095887"/>
                </a:lnTo>
                <a:lnTo>
                  <a:pt x="5373524" y="4921763"/>
                </a:lnTo>
                <a:lnTo>
                  <a:pt x="5518227" y="4734969"/>
                </a:lnTo>
                <a:lnTo>
                  <a:pt x="5648711" y="4536096"/>
                </a:lnTo>
                <a:lnTo>
                  <a:pt x="5764043" y="4325739"/>
                </a:lnTo>
                <a:lnTo>
                  <a:pt x="5863287" y="4104490"/>
                </a:lnTo>
                <a:lnTo>
                  <a:pt x="5945511" y="3872944"/>
                </a:lnTo>
                <a:lnTo>
                  <a:pt x="6009778" y="3631692"/>
                </a:lnTo>
                <a:lnTo>
                  <a:pt x="6054348" y="3386050"/>
                </a:lnTo>
                <a:lnTo>
                  <a:pt x="6078536" y="3141543"/>
                </a:lnTo>
                <a:lnTo>
                  <a:pt x="6082934" y="2899106"/>
                </a:lnTo>
                <a:lnTo>
                  <a:pt x="6068136" y="2659672"/>
                </a:lnTo>
                <a:lnTo>
                  <a:pt x="6034736" y="2424177"/>
                </a:lnTo>
                <a:lnTo>
                  <a:pt x="5983326" y="2193556"/>
                </a:lnTo>
                <a:lnTo>
                  <a:pt x="5914500" y="1968743"/>
                </a:lnTo>
                <a:lnTo>
                  <a:pt x="5828851" y="1750673"/>
                </a:lnTo>
                <a:lnTo>
                  <a:pt x="5726973" y="1540281"/>
                </a:lnTo>
                <a:lnTo>
                  <a:pt x="5609458" y="1338500"/>
                </a:lnTo>
                <a:lnTo>
                  <a:pt x="5476901" y="1146267"/>
                </a:lnTo>
                <a:lnTo>
                  <a:pt x="5329894" y="964515"/>
                </a:lnTo>
                <a:lnTo>
                  <a:pt x="5169031" y="794179"/>
                </a:lnTo>
                <a:lnTo>
                  <a:pt x="4994905" y="636194"/>
                </a:lnTo>
                <a:lnTo>
                  <a:pt x="4808110" y="491495"/>
                </a:lnTo>
                <a:lnTo>
                  <a:pt x="4609238" y="361017"/>
                </a:lnTo>
                <a:lnTo>
                  <a:pt x="4398884" y="245693"/>
                </a:lnTo>
                <a:lnTo>
                  <a:pt x="4177639" y="146459"/>
                </a:lnTo>
                <a:lnTo>
                  <a:pt x="3946099" y="64250"/>
                </a:lnTo>
                <a:lnTo>
                  <a:pt x="3704855" y="0"/>
                </a:lnTo>
                <a:close/>
              </a:path>
              <a:path w="6082934" h="6009741">
                <a:moveTo>
                  <a:pt x="1871343" y="612902"/>
                </a:moveTo>
                <a:lnTo>
                  <a:pt x="1756929" y="612902"/>
                </a:lnTo>
                <a:lnTo>
                  <a:pt x="1831224" y="790194"/>
                </a:lnTo>
                <a:lnTo>
                  <a:pt x="1871343" y="612902"/>
                </a:lnTo>
                <a:close/>
              </a:path>
            </a:pathLst>
          </a:custGeom>
          <a:solidFill>
            <a:srgbClr val="CCD4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16807" y="263270"/>
            <a:ext cx="1672970" cy="836421"/>
          </a:xfrm>
          <a:custGeom>
            <a:avLst/>
            <a:gdLst/>
            <a:ahLst/>
            <a:cxnLst/>
            <a:rect l="l" t="t" r="r" b="b"/>
            <a:pathLst>
              <a:path w="1672970" h="836421">
                <a:moveTo>
                  <a:pt x="1533525" y="0"/>
                </a:moveTo>
                <a:lnTo>
                  <a:pt x="139445" y="0"/>
                </a:lnTo>
                <a:lnTo>
                  <a:pt x="131734" y="208"/>
                </a:lnTo>
                <a:lnTo>
                  <a:pt x="89812" y="9069"/>
                </a:lnTo>
                <a:lnTo>
                  <a:pt x="53614" y="29479"/>
                </a:lnTo>
                <a:lnTo>
                  <a:pt x="25204" y="59370"/>
                </a:lnTo>
                <a:lnTo>
                  <a:pt x="6645" y="96673"/>
                </a:lnTo>
                <a:lnTo>
                  <a:pt x="0" y="139318"/>
                </a:lnTo>
                <a:lnTo>
                  <a:pt x="0" y="696976"/>
                </a:lnTo>
                <a:lnTo>
                  <a:pt x="9098" y="746629"/>
                </a:lnTo>
                <a:lnTo>
                  <a:pt x="29524" y="782797"/>
                </a:lnTo>
                <a:lnTo>
                  <a:pt x="59431" y="811204"/>
                </a:lnTo>
                <a:lnTo>
                  <a:pt x="96758" y="829771"/>
                </a:lnTo>
                <a:lnTo>
                  <a:pt x="139445" y="836421"/>
                </a:lnTo>
                <a:lnTo>
                  <a:pt x="1533525" y="836421"/>
                </a:lnTo>
                <a:lnTo>
                  <a:pt x="1583178" y="827308"/>
                </a:lnTo>
                <a:lnTo>
                  <a:pt x="1619346" y="806858"/>
                </a:lnTo>
                <a:lnTo>
                  <a:pt x="1647753" y="776935"/>
                </a:lnTo>
                <a:lnTo>
                  <a:pt x="1666320" y="739615"/>
                </a:lnTo>
                <a:lnTo>
                  <a:pt x="1672970" y="696976"/>
                </a:lnTo>
                <a:lnTo>
                  <a:pt x="1672970" y="139318"/>
                </a:lnTo>
                <a:lnTo>
                  <a:pt x="1663884" y="89753"/>
                </a:lnTo>
                <a:lnTo>
                  <a:pt x="1643442" y="53590"/>
                </a:lnTo>
                <a:lnTo>
                  <a:pt x="1613515" y="25197"/>
                </a:lnTo>
                <a:lnTo>
                  <a:pt x="1576182" y="6644"/>
                </a:lnTo>
                <a:lnTo>
                  <a:pt x="1533525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16807" y="263270"/>
            <a:ext cx="1672970" cy="836421"/>
          </a:xfrm>
          <a:custGeom>
            <a:avLst/>
            <a:gdLst/>
            <a:ahLst/>
            <a:cxnLst/>
            <a:rect l="l" t="t" r="r" b="b"/>
            <a:pathLst>
              <a:path w="1672970" h="836421">
                <a:moveTo>
                  <a:pt x="0" y="139318"/>
                </a:moveTo>
                <a:lnTo>
                  <a:pt x="6645" y="96673"/>
                </a:lnTo>
                <a:lnTo>
                  <a:pt x="25204" y="59370"/>
                </a:lnTo>
                <a:lnTo>
                  <a:pt x="53614" y="29479"/>
                </a:lnTo>
                <a:lnTo>
                  <a:pt x="89812" y="9069"/>
                </a:lnTo>
                <a:lnTo>
                  <a:pt x="131734" y="208"/>
                </a:lnTo>
                <a:lnTo>
                  <a:pt x="139445" y="0"/>
                </a:lnTo>
                <a:lnTo>
                  <a:pt x="1533525" y="0"/>
                </a:lnTo>
                <a:lnTo>
                  <a:pt x="1548207" y="763"/>
                </a:lnTo>
                <a:lnTo>
                  <a:pt x="1562452" y="3004"/>
                </a:lnTo>
                <a:lnTo>
                  <a:pt x="1601791" y="17817"/>
                </a:lnTo>
                <a:lnTo>
                  <a:pt x="1634418" y="43160"/>
                </a:lnTo>
                <a:lnTo>
                  <a:pt x="1658252" y="76963"/>
                </a:lnTo>
                <a:lnTo>
                  <a:pt x="1671216" y="117158"/>
                </a:lnTo>
                <a:lnTo>
                  <a:pt x="1672970" y="139318"/>
                </a:lnTo>
                <a:lnTo>
                  <a:pt x="1672970" y="696976"/>
                </a:lnTo>
                <a:lnTo>
                  <a:pt x="1672206" y="711651"/>
                </a:lnTo>
                <a:lnTo>
                  <a:pt x="1669963" y="725890"/>
                </a:lnTo>
                <a:lnTo>
                  <a:pt x="1655138" y="765214"/>
                </a:lnTo>
                <a:lnTo>
                  <a:pt x="1629780" y="797834"/>
                </a:lnTo>
                <a:lnTo>
                  <a:pt x="1595968" y="821672"/>
                </a:lnTo>
                <a:lnTo>
                  <a:pt x="1555779" y="834652"/>
                </a:lnTo>
                <a:lnTo>
                  <a:pt x="1533525" y="836421"/>
                </a:lnTo>
                <a:lnTo>
                  <a:pt x="139445" y="836421"/>
                </a:lnTo>
                <a:lnTo>
                  <a:pt x="124748" y="835657"/>
                </a:lnTo>
                <a:lnTo>
                  <a:pt x="110493" y="833414"/>
                </a:lnTo>
                <a:lnTo>
                  <a:pt x="71150" y="818589"/>
                </a:lnTo>
                <a:lnTo>
                  <a:pt x="38541" y="793231"/>
                </a:lnTo>
                <a:lnTo>
                  <a:pt x="14726" y="759419"/>
                </a:lnTo>
                <a:lnTo>
                  <a:pt x="1766" y="719230"/>
                </a:lnTo>
                <a:lnTo>
                  <a:pt x="0" y="696976"/>
                </a:lnTo>
                <a:lnTo>
                  <a:pt x="0" y="139318"/>
                </a:lnTo>
                <a:close/>
              </a:path>
            </a:pathLst>
          </a:custGeom>
          <a:ln w="425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2295" rIns="0" bIns="0" rtlCol="0">
            <a:spAutoFit/>
          </a:bodyPr>
          <a:lstStyle/>
          <a:p>
            <a:pPr marL="365760" algn="ctr">
              <a:lnSpc>
                <a:spcPct val="100000"/>
              </a:lnSpc>
            </a:pPr>
            <a:r>
              <a:rPr b="0" dirty="0">
                <a:latin typeface="Verdana"/>
                <a:cs typeface="Verdana"/>
              </a:rPr>
              <a:t>70.</a:t>
            </a:r>
            <a:r>
              <a:rPr b="0" spc="5" dirty="0">
                <a:latin typeface="Verdana"/>
                <a:cs typeface="Verdana"/>
              </a:rPr>
              <a:t>E</a:t>
            </a:r>
            <a:r>
              <a:rPr b="0" dirty="0">
                <a:latin typeface="Verdana"/>
                <a:cs typeface="Verdana"/>
              </a:rPr>
              <a:t>l</a:t>
            </a:r>
          </a:p>
          <a:p>
            <a:pPr marL="363855" algn="ctr">
              <a:lnSpc>
                <a:spcPts val="2195"/>
              </a:lnSpc>
            </a:pPr>
            <a:r>
              <a:rPr b="0" dirty="0">
                <a:latin typeface="Verdana"/>
                <a:cs typeface="Verdana"/>
              </a:rPr>
              <a:t>enfer</a:t>
            </a:r>
            <a:r>
              <a:rPr b="0" spc="-5" dirty="0">
                <a:latin typeface="Verdana"/>
                <a:cs typeface="Verdana"/>
              </a:rPr>
              <a:t>m</a:t>
            </a:r>
            <a:r>
              <a:rPr b="0" dirty="0">
                <a:latin typeface="Verdana"/>
                <a:cs typeface="Verdana"/>
              </a:rPr>
              <a:t>o</a:t>
            </a:r>
          </a:p>
        </p:txBody>
      </p:sp>
      <p:sp>
        <p:nvSpPr>
          <p:cNvPr id="8" name="object 8"/>
          <p:cNvSpPr/>
          <p:nvPr/>
        </p:nvSpPr>
        <p:spPr>
          <a:xfrm>
            <a:off x="5727319" y="974852"/>
            <a:ext cx="2591688" cy="836549"/>
          </a:xfrm>
          <a:custGeom>
            <a:avLst/>
            <a:gdLst/>
            <a:ahLst/>
            <a:cxnLst/>
            <a:rect l="l" t="t" r="r" b="b"/>
            <a:pathLst>
              <a:path w="2591688" h="836549">
                <a:moveTo>
                  <a:pt x="2452370" y="0"/>
                </a:moveTo>
                <a:lnTo>
                  <a:pt x="139318" y="0"/>
                </a:lnTo>
                <a:lnTo>
                  <a:pt x="131619" y="209"/>
                </a:lnTo>
                <a:lnTo>
                  <a:pt x="89753" y="9086"/>
                </a:lnTo>
                <a:lnTo>
                  <a:pt x="53590" y="29528"/>
                </a:lnTo>
                <a:lnTo>
                  <a:pt x="25197" y="59455"/>
                </a:lnTo>
                <a:lnTo>
                  <a:pt x="6644" y="96788"/>
                </a:lnTo>
                <a:lnTo>
                  <a:pt x="0" y="139446"/>
                </a:lnTo>
                <a:lnTo>
                  <a:pt x="0" y="697102"/>
                </a:lnTo>
                <a:lnTo>
                  <a:pt x="9069" y="746684"/>
                </a:lnTo>
                <a:lnTo>
                  <a:pt x="29479" y="782880"/>
                </a:lnTo>
                <a:lnTo>
                  <a:pt x="59370" y="811309"/>
                </a:lnTo>
                <a:lnTo>
                  <a:pt x="96673" y="829892"/>
                </a:lnTo>
                <a:lnTo>
                  <a:pt x="139318" y="836549"/>
                </a:lnTo>
                <a:lnTo>
                  <a:pt x="2452370" y="836549"/>
                </a:lnTo>
                <a:lnTo>
                  <a:pt x="2501935" y="827462"/>
                </a:lnTo>
                <a:lnTo>
                  <a:pt x="2538098" y="807020"/>
                </a:lnTo>
                <a:lnTo>
                  <a:pt x="2566491" y="777093"/>
                </a:lnTo>
                <a:lnTo>
                  <a:pt x="2585044" y="739760"/>
                </a:lnTo>
                <a:lnTo>
                  <a:pt x="2591688" y="697102"/>
                </a:lnTo>
                <a:lnTo>
                  <a:pt x="2591688" y="139446"/>
                </a:lnTo>
                <a:lnTo>
                  <a:pt x="2582619" y="89864"/>
                </a:lnTo>
                <a:lnTo>
                  <a:pt x="2562209" y="53668"/>
                </a:lnTo>
                <a:lnTo>
                  <a:pt x="2532318" y="25239"/>
                </a:lnTo>
                <a:lnTo>
                  <a:pt x="2495015" y="6656"/>
                </a:lnTo>
                <a:lnTo>
                  <a:pt x="245237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27319" y="974852"/>
            <a:ext cx="2591688" cy="836549"/>
          </a:xfrm>
          <a:custGeom>
            <a:avLst/>
            <a:gdLst/>
            <a:ahLst/>
            <a:cxnLst/>
            <a:rect l="l" t="t" r="r" b="b"/>
            <a:pathLst>
              <a:path w="2591688" h="836549">
                <a:moveTo>
                  <a:pt x="0" y="139446"/>
                </a:moveTo>
                <a:lnTo>
                  <a:pt x="6644" y="96788"/>
                </a:lnTo>
                <a:lnTo>
                  <a:pt x="25197" y="59455"/>
                </a:lnTo>
                <a:lnTo>
                  <a:pt x="53590" y="29528"/>
                </a:lnTo>
                <a:lnTo>
                  <a:pt x="89753" y="9086"/>
                </a:lnTo>
                <a:lnTo>
                  <a:pt x="131619" y="209"/>
                </a:lnTo>
                <a:lnTo>
                  <a:pt x="139318" y="0"/>
                </a:lnTo>
                <a:lnTo>
                  <a:pt x="2452370" y="0"/>
                </a:lnTo>
                <a:lnTo>
                  <a:pt x="2467051" y="765"/>
                </a:lnTo>
                <a:lnTo>
                  <a:pt x="2481291" y="3009"/>
                </a:lnTo>
                <a:lnTo>
                  <a:pt x="2520605" y="17848"/>
                </a:lnTo>
                <a:lnTo>
                  <a:pt x="2553196" y="43226"/>
                </a:lnTo>
                <a:lnTo>
                  <a:pt x="2576997" y="77064"/>
                </a:lnTo>
                <a:lnTo>
                  <a:pt x="2589937" y="117282"/>
                </a:lnTo>
                <a:lnTo>
                  <a:pt x="2591688" y="139446"/>
                </a:lnTo>
                <a:lnTo>
                  <a:pt x="2591688" y="697102"/>
                </a:lnTo>
                <a:lnTo>
                  <a:pt x="2590925" y="711785"/>
                </a:lnTo>
                <a:lnTo>
                  <a:pt x="2588684" y="726030"/>
                </a:lnTo>
                <a:lnTo>
                  <a:pt x="2573871" y="765369"/>
                </a:lnTo>
                <a:lnTo>
                  <a:pt x="2548528" y="797996"/>
                </a:lnTo>
                <a:lnTo>
                  <a:pt x="2514725" y="821830"/>
                </a:lnTo>
                <a:lnTo>
                  <a:pt x="2474530" y="834794"/>
                </a:lnTo>
                <a:lnTo>
                  <a:pt x="2452370" y="836549"/>
                </a:lnTo>
                <a:lnTo>
                  <a:pt x="139318" y="836549"/>
                </a:lnTo>
                <a:lnTo>
                  <a:pt x="124637" y="835783"/>
                </a:lnTo>
                <a:lnTo>
                  <a:pt x="110397" y="833539"/>
                </a:lnTo>
                <a:lnTo>
                  <a:pt x="71083" y="818700"/>
                </a:lnTo>
                <a:lnTo>
                  <a:pt x="38492" y="793322"/>
                </a:lnTo>
                <a:lnTo>
                  <a:pt x="14691" y="759484"/>
                </a:lnTo>
                <a:lnTo>
                  <a:pt x="1751" y="719266"/>
                </a:lnTo>
                <a:lnTo>
                  <a:pt x="0" y="697102"/>
                </a:lnTo>
                <a:lnTo>
                  <a:pt x="0" y="139446"/>
                </a:lnTo>
                <a:close/>
              </a:path>
            </a:pathLst>
          </a:custGeom>
          <a:ln w="425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52871" y="1116076"/>
            <a:ext cx="214122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9750" marR="6350" indent="-527685">
              <a:lnSpc>
                <a:spcPts val="2200"/>
              </a:lnSpc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71.La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fa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ili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l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33591" y="2542920"/>
            <a:ext cx="1672970" cy="836421"/>
          </a:xfrm>
          <a:custGeom>
            <a:avLst/>
            <a:gdLst/>
            <a:ahLst/>
            <a:cxnLst/>
            <a:rect l="l" t="t" r="r" b="b"/>
            <a:pathLst>
              <a:path w="1672970" h="836421">
                <a:moveTo>
                  <a:pt x="1533525" y="0"/>
                </a:moveTo>
                <a:lnTo>
                  <a:pt x="139445" y="0"/>
                </a:lnTo>
                <a:lnTo>
                  <a:pt x="131646" y="214"/>
                </a:lnTo>
                <a:lnTo>
                  <a:pt x="89792" y="9098"/>
                </a:lnTo>
                <a:lnTo>
                  <a:pt x="53624" y="29524"/>
                </a:lnTo>
                <a:lnTo>
                  <a:pt x="25217" y="59431"/>
                </a:lnTo>
                <a:lnTo>
                  <a:pt x="6650" y="96758"/>
                </a:lnTo>
                <a:lnTo>
                  <a:pt x="0" y="139445"/>
                </a:lnTo>
                <a:lnTo>
                  <a:pt x="0" y="696976"/>
                </a:lnTo>
                <a:lnTo>
                  <a:pt x="9113" y="746681"/>
                </a:lnTo>
                <a:lnTo>
                  <a:pt x="29563" y="782851"/>
                </a:lnTo>
                <a:lnTo>
                  <a:pt x="59486" y="811239"/>
                </a:lnTo>
                <a:lnTo>
                  <a:pt x="96806" y="829782"/>
                </a:lnTo>
                <a:lnTo>
                  <a:pt x="139445" y="836421"/>
                </a:lnTo>
                <a:lnTo>
                  <a:pt x="1533525" y="836421"/>
                </a:lnTo>
                <a:lnTo>
                  <a:pt x="1583178" y="827323"/>
                </a:lnTo>
                <a:lnTo>
                  <a:pt x="1619346" y="806897"/>
                </a:lnTo>
                <a:lnTo>
                  <a:pt x="1647753" y="776990"/>
                </a:lnTo>
                <a:lnTo>
                  <a:pt x="1666320" y="739663"/>
                </a:lnTo>
                <a:lnTo>
                  <a:pt x="1672970" y="696976"/>
                </a:lnTo>
                <a:lnTo>
                  <a:pt x="1672970" y="139445"/>
                </a:lnTo>
                <a:lnTo>
                  <a:pt x="1663857" y="89740"/>
                </a:lnTo>
                <a:lnTo>
                  <a:pt x="1643407" y="53570"/>
                </a:lnTo>
                <a:lnTo>
                  <a:pt x="1613484" y="25182"/>
                </a:lnTo>
                <a:lnTo>
                  <a:pt x="1576164" y="6639"/>
                </a:lnTo>
                <a:lnTo>
                  <a:pt x="1533525" y="0"/>
                </a:lnTo>
                <a:close/>
              </a:path>
            </a:pathLst>
          </a:custGeom>
          <a:solidFill>
            <a:srgbClr val="619DD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33591" y="2542920"/>
            <a:ext cx="1672970" cy="836421"/>
          </a:xfrm>
          <a:custGeom>
            <a:avLst/>
            <a:gdLst/>
            <a:ahLst/>
            <a:cxnLst/>
            <a:rect l="l" t="t" r="r" b="b"/>
            <a:pathLst>
              <a:path w="1672970" h="836421">
                <a:moveTo>
                  <a:pt x="0" y="139445"/>
                </a:moveTo>
                <a:lnTo>
                  <a:pt x="6650" y="96758"/>
                </a:lnTo>
                <a:lnTo>
                  <a:pt x="25217" y="59431"/>
                </a:lnTo>
                <a:lnTo>
                  <a:pt x="53624" y="29524"/>
                </a:lnTo>
                <a:lnTo>
                  <a:pt x="89792" y="9098"/>
                </a:lnTo>
                <a:lnTo>
                  <a:pt x="131646" y="214"/>
                </a:lnTo>
                <a:lnTo>
                  <a:pt x="139445" y="0"/>
                </a:lnTo>
                <a:lnTo>
                  <a:pt x="1533525" y="0"/>
                </a:lnTo>
                <a:lnTo>
                  <a:pt x="1548200" y="763"/>
                </a:lnTo>
                <a:lnTo>
                  <a:pt x="1562439" y="3001"/>
                </a:lnTo>
                <a:lnTo>
                  <a:pt x="1601763" y="17805"/>
                </a:lnTo>
                <a:lnTo>
                  <a:pt x="1634383" y="43141"/>
                </a:lnTo>
                <a:lnTo>
                  <a:pt x="1658221" y="76946"/>
                </a:lnTo>
                <a:lnTo>
                  <a:pt x="1671201" y="117161"/>
                </a:lnTo>
                <a:lnTo>
                  <a:pt x="1672970" y="139445"/>
                </a:lnTo>
                <a:lnTo>
                  <a:pt x="1672970" y="696976"/>
                </a:lnTo>
                <a:lnTo>
                  <a:pt x="1672206" y="711673"/>
                </a:lnTo>
                <a:lnTo>
                  <a:pt x="1669963" y="725928"/>
                </a:lnTo>
                <a:lnTo>
                  <a:pt x="1655138" y="765271"/>
                </a:lnTo>
                <a:lnTo>
                  <a:pt x="1629780" y="797880"/>
                </a:lnTo>
                <a:lnTo>
                  <a:pt x="1595968" y="821695"/>
                </a:lnTo>
                <a:lnTo>
                  <a:pt x="1555779" y="834655"/>
                </a:lnTo>
                <a:lnTo>
                  <a:pt x="1533525" y="836421"/>
                </a:lnTo>
                <a:lnTo>
                  <a:pt x="139445" y="836421"/>
                </a:lnTo>
                <a:lnTo>
                  <a:pt x="124770" y="835658"/>
                </a:lnTo>
                <a:lnTo>
                  <a:pt x="110531" y="833420"/>
                </a:lnTo>
                <a:lnTo>
                  <a:pt x="71207" y="818616"/>
                </a:lnTo>
                <a:lnTo>
                  <a:pt x="38587" y="793280"/>
                </a:lnTo>
                <a:lnTo>
                  <a:pt x="14749" y="759475"/>
                </a:lnTo>
                <a:lnTo>
                  <a:pt x="1769" y="719260"/>
                </a:lnTo>
                <a:lnTo>
                  <a:pt x="0" y="696976"/>
                </a:lnTo>
                <a:lnTo>
                  <a:pt x="0" y="13944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52590" y="2541930"/>
            <a:ext cx="1436370" cy="840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1270" algn="ctr">
              <a:lnSpc>
                <a:spcPct val="91200"/>
              </a:lnSpc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72.Ag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nte 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ast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ud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49314" y="4219955"/>
            <a:ext cx="2515235" cy="836421"/>
          </a:xfrm>
          <a:custGeom>
            <a:avLst/>
            <a:gdLst/>
            <a:ahLst/>
            <a:cxnLst/>
            <a:rect l="l" t="t" r="r" b="b"/>
            <a:pathLst>
              <a:path w="2515234" h="836422">
                <a:moveTo>
                  <a:pt x="2375789" y="0"/>
                </a:moveTo>
                <a:lnTo>
                  <a:pt x="139318" y="0"/>
                </a:lnTo>
                <a:lnTo>
                  <a:pt x="131619" y="208"/>
                </a:lnTo>
                <a:lnTo>
                  <a:pt x="89753" y="9071"/>
                </a:lnTo>
                <a:lnTo>
                  <a:pt x="53590" y="29489"/>
                </a:lnTo>
                <a:lnTo>
                  <a:pt x="25197" y="59400"/>
                </a:lnTo>
                <a:lnTo>
                  <a:pt x="6644" y="96740"/>
                </a:lnTo>
                <a:lnTo>
                  <a:pt x="0" y="139446"/>
                </a:lnTo>
                <a:lnTo>
                  <a:pt x="0" y="697103"/>
                </a:lnTo>
                <a:lnTo>
                  <a:pt x="9042" y="746596"/>
                </a:lnTo>
                <a:lnTo>
                  <a:pt x="29445" y="782787"/>
                </a:lnTo>
                <a:lnTo>
                  <a:pt x="59339" y="811203"/>
                </a:lnTo>
                <a:lnTo>
                  <a:pt x="96655" y="829772"/>
                </a:lnTo>
                <a:lnTo>
                  <a:pt x="139318" y="836422"/>
                </a:lnTo>
                <a:lnTo>
                  <a:pt x="2375789" y="836422"/>
                </a:lnTo>
                <a:lnTo>
                  <a:pt x="2425370" y="827352"/>
                </a:lnTo>
                <a:lnTo>
                  <a:pt x="2461566" y="806942"/>
                </a:lnTo>
                <a:lnTo>
                  <a:pt x="2489995" y="777051"/>
                </a:lnTo>
                <a:lnTo>
                  <a:pt x="2508578" y="739748"/>
                </a:lnTo>
                <a:lnTo>
                  <a:pt x="2515235" y="697103"/>
                </a:lnTo>
                <a:lnTo>
                  <a:pt x="2515108" y="139446"/>
                </a:lnTo>
                <a:lnTo>
                  <a:pt x="2506035" y="89669"/>
                </a:lnTo>
                <a:lnTo>
                  <a:pt x="2485612" y="53525"/>
                </a:lnTo>
                <a:lnTo>
                  <a:pt x="2455710" y="25161"/>
                </a:lnTo>
                <a:lnTo>
                  <a:pt x="2418409" y="6633"/>
                </a:lnTo>
                <a:lnTo>
                  <a:pt x="2375789" y="0"/>
                </a:lnTo>
                <a:close/>
              </a:path>
            </a:pathLst>
          </a:custGeom>
          <a:solidFill>
            <a:srgbClr val="619DD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49314" y="4219955"/>
            <a:ext cx="2515235" cy="836421"/>
          </a:xfrm>
          <a:custGeom>
            <a:avLst/>
            <a:gdLst/>
            <a:ahLst/>
            <a:cxnLst/>
            <a:rect l="l" t="t" r="r" b="b"/>
            <a:pathLst>
              <a:path w="2515234" h="836422">
                <a:moveTo>
                  <a:pt x="0" y="139446"/>
                </a:moveTo>
                <a:lnTo>
                  <a:pt x="6644" y="96740"/>
                </a:lnTo>
                <a:lnTo>
                  <a:pt x="25197" y="59400"/>
                </a:lnTo>
                <a:lnTo>
                  <a:pt x="53590" y="29489"/>
                </a:lnTo>
                <a:lnTo>
                  <a:pt x="89753" y="9071"/>
                </a:lnTo>
                <a:lnTo>
                  <a:pt x="131619" y="208"/>
                </a:lnTo>
                <a:lnTo>
                  <a:pt x="139318" y="0"/>
                </a:lnTo>
                <a:lnTo>
                  <a:pt x="2375789" y="0"/>
                </a:lnTo>
                <a:lnTo>
                  <a:pt x="2390458" y="762"/>
                </a:lnTo>
                <a:lnTo>
                  <a:pt x="2404690" y="2998"/>
                </a:lnTo>
                <a:lnTo>
                  <a:pt x="2443995" y="17790"/>
                </a:lnTo>
                <a:lnTo>
                  <a:pt x="2476595" y="43104"/>
                </a:lnTo>
                <a:lnTo>
                  <a:pt x="2500409" y="76884"/>
                </a:lnTo>
                <a:lnTo>
                  <a:pt x="2513357" y="117070"/>
                </a:lnTo>
                <a:lnTo>
                  <a:pt x="2515108" y="139446"/>
                </a:lnTo>
                <a:lnTo>
                  <a:pt x="2515235" y="697103"/>
                </a:lnTo>
                <a:lnTo>
                  <a:pt x="2514469" y="711784"/>
                </a:lnTo>
                <a:lnTo>
                  <a:pt x="2512225" y="726024"/>
                </a:lnTo>
                <a:lnTo>
                  <a:pt x="2497386" y="765338"/>
                </a:lnTo>
                <a:lnTo>
                  <a:pt x="2472008" y="797929"/>
                </a:lnTo>
                <a:lnTo>
                  <a:pt x="2438170" y="821730"/>
                </a:lnTo>
                <a:lnTo>
                  <a:pt x="2397952" y="834670"/>
                </a:lnTo>
                <a:lnTo>
                  <a:pt x="2375789" y="836422"/>
                </a:lnTo>
                <a:lnTo>
                  <a:pt x="139318" y="836422"/>
                </a:lnTo>
                <a:lnTo>
                  <a:pt x="124631" y="835657"/>
                </a:lnTo>
                <a:lnTo>
                  <a:pt x="110384" y="833415"/>
                </a:lnTo>
                <a:lnTo>
                  <a:pt x="71056" y="818589"/>
                </a:lnTo>
                <a:lnTo>
                  <a:pt x="38457" y="793225"/>
                </a:lnTo>
                <a:lnTo>
                  <a:pt x="14660" y="759395"/>
                </a:lnTo>
                <a:lnTo>
                  <a:pt x="1737" y="719172"/>
                </a:lnTo>
                <a:lnTo>
                  <a:pt x="0" y="697103"/>
                </a:lnTo>
                <a:lnTo>
                  <a:pt x="0" y="139446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656958" y="4470400"/>
            <a:ext cx="2101215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73.</a:t>
            </a: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os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s/as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67454" y="5587746"/>
            <a:ext cx="1751199" cy="810717"/>
          </a:xfrm>
          <a:custGeom>
            <a:avLst/>
            <a:gdLst/>
            <a:ahLst/>
            <a:cxnLst/>
            <a:rect l="l" t="t" r="r" b="b"/>
            <a:pathLst>
              <a:path w="1751199" h="810717">
                <a:moveTo>
                  <a:pt x="1616073" y="0"/>
                </a:moveTo>
                <a:lnTo>
                  <a:pt x="134445" y="1"/>
                </a:lnTo>
                <a:lnTo>
                  <a:pt x="91956" y="7050"/>
                </a:lnTo>
                <a:lnTo>
                  <a:pt x="55049" y="26289"/>
                </a:lnTo>
                <a:lnTo>
                  <a:pt x="25943" y="55512"/>
                </a:lnTo>
                <a:lnTo>
                  <a:pt x="6854" y="92518"/>
                </a:lnTo>
                <a:lnTo>
                  <a:pt x="34" y="134421"/>
                </a:lnTo>
                <a:lnTo>
                  <a:pt x="0" y="676291"/>
                </a:lnTo>
                <a:lnTo>
                  <a:pt x="862" y="690951"/>
                </a:lnTo>
                <a:lnTo>
                  <a:pt x="12238" y="731842"/>
                </a:lnTo>
                <a:lnTo>
                  <a:pt x="35072" y="766386"/>
                </a:lnTo>
                <a:lnTo>
                  <a:pt x="67148" y="792380"/>
                </a:lnTo>
                <a:lnTo>
                  <a:pt x="106250" y="807620"/>
                </a:lnTo>
                <a:lnTo>
                  <a:pt x="135126" y="810717"/>
                </a:lnTo>
                <a:lnTo>
                  <a:pt x="1616774" y="810715"/>
                </a:lnTo>
                <a:lnTo>
                  <a:pt x="1659258" y="803659"/>
                </a:lnTo>
                <a:lnTo>
                  <a:pt x="1696159" y="784415"/>
                </a:lnTo>
                <a:lnTo>
                  <a:pt x="1725260" y="755187"/>
                </a:lnTo>
                <a:lnTo>
                  <a:pt x="1744346" y="718177"/>
                </a:lnTo>
                <a:lnTo>
                  <a:pt x="1751163" y="676291"/>
                </a:lnTo>
                <a:lnTo>
                  <a:pt x="1751199" y="134421"/>
                </a:lnTo>
                <a:lnTo>
                  <a:pt x="1750338" y="119761"/>
                </a:lnTo>
                <a:lnTo>
                  <a:pt x="1738966" y="78872"/>
                </a:lnTo>
                <a:lnTo>
                  <a:pt x="1716133" y="44329"/>
                </a:lnTo>
                <a:lnTo>
                  <a:pt x="1684056" y="18336"/>
                </a:lnTo>
                <a:lnTo>
                  <a:pt x="1644951" y="3097"/>
                </a:lnTo>
                <a:lnTo>
                  <a:pt x="1616073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67453" y="5587746"/>
            <a:ext cx="1751202" cy="810717"/>
          </a:xfrm>
          <a:custGeom>
            <a:avLst/>
            <a:gdLst/>
            <a:ahLst/>
            <a:cxnLst/>
            <a:rect l="l" t="t" r="r" b="b"/>
            <a:pathLst>
              <a:path w="1751202" h="810717">
                <a:moveTo>
                  <a:pt x="0" y="135102"/>
                </a:moveTo>
                <a:lnTo>
                  <a:pt x="6855" y="92518"/>
                </a:lnTo>
                <a:lnTo>
                  <a:pt x="25945" y="55512"/>
                </a:lnTo>
                <a:lnTo>
                  <a:pt x="55051" y="26289"/>
                </a:lnTo>
                <a:lnTo>
                  <a:pt x="91957" y="7050"/>
                </a:lnTo>
                <a:lnTo>
                  <a:pt x="134447" y="1"/>
                </a:lnTo>
                <a:lnTo>
                  <a:pt x="135127" y="0"/>
                </a:lnTo>
                <a:lnTo>
                  <a:pt x="1616075" y="0"/>
                </a:lnTo>
                <a:lnTo>
                  <a:pt x="1630740" y="787"/>
                </a:lnTo>
                <a:lnTo>
                  <a:pt x="1644953" y="3097"/>
                </a:lnTo>
                <a:lnTo>
                  <a:pt x="1684058" y="18336"/>
                </a:lnTo>
                <a:lnTo>
                  <a:pt x="1716135" y="44329"/>
                </a:lnTo>
                <a:lnTo>
                  <a:pt x="1738968" y="78872"/>
                </a:lnTo>
                <a:lnTo>
                  <a:pt x="1750340" y="119761"/>
                </a:lnTo>
                <a:lnTo>
                  <a:pt x="1751202" y="135102"/>
                </a:lnTo>
                <a:lnTo>
                  <a:pt x="1751202" y="675589"/>
                </a:lnTo>
                <a:lnTo>
                  <a:pt x="1750414" y="690268"/>
                </a:lnTo>
                <a:lnTo>
                  <a:pt x="1748101" y="704492"/>
                </a:lnTo>
                <a:lnTo>
                  <a:pt x="1732846" y="743606"/>
                </a:lnTo>
                <a:lnTo>
                  <a:pt x="1706837" y="775673"/>
                </a:lnTo>
                <a:lnTo>
                  <a:pt x="1672290" y="798490"/>
                </a:lnTo>
                <a:lnTo>
                  <a:pt x="1631421" y="809853"/>
                </a:lnTo>
                <a:lnTo>
                  <a:pt x="1616075" y="810717"/>
                </a:lnTo>
                <a:lnTo>
                  <a:pt x="135127" y="810717"/>
                </a:lnTo>
                <a:lnTo>
                  <a:pt x="120463" y="809929"/>
                </a:lnTo>
                <a:lnTo>
                  <a:pt x="106251" y="807620"/>
                </a:lnTo>
                <a:lnTo>
                  <a:pt x="67150" y="792380"/>
                </a:lnTo>
                <a:lnTo>
                  <a:pt x="35074" y="766386"/>
                </a:lnTo>
                <a:lnTo>
                  <a:pt x="12240" y="731842"/>
                </a:lnTo>
                <a:lnTo>
                  <a:pt x="864" y="690951"/>
                </a:lnTo>
                <a:lnTo>
                  <a:pt x="0" y="675589"/>
                </a:lnTo>
                <a:lnTo>
                  <a:pt x="0" y="135102"/>
                </a:lnTo>
                <a:close/>
              </a:path>
            </a:pathLst>
          </a:custGeom>
          <a:ln w="425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058917" y="5825845"/>
            <a:ext cx="1170305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.MESC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63850" y="5614314"/>
            <a:ext cx="1891791" cy="836460"/>
          </a:xfrm>
          <a:custGeom>
            <a:avLst/>
            <a:gdLst/>
            <a:ahLst/>
            <a:cxnLst/>
            <a:rect l="l" t="t" r="r" b="b"/>
            <a:pathLst>
              <a:path w="1891791" h="836460">
                <a:moveTo>
                  <a:pt x="1752346" y="0"/>
                </a:moveTo>
                <a:lnTo>
                  <a:pt x="139319" y="0"/>
                </a:lnTo>
                <a:lnTo>
                  <a:pt x="131650" y="207"/>
                </a:lnTo>
                <a:lnTo>
                  <a:pt x="89775" y="9068"/>
                </a:lnTo>
                <a:lnTo>
                  <a:pt x="53603" y="29491"/>
                </a:lnTo>
                <a:lnTo>
                  <a:pt x="25203" y="59404"/>
                </a:lnTo>
                <a:lnTo>
                  <a:pt x="6645" y="96733"/>
                </a:lnTo>
                <a:lnTo>
                  <a:pt x="0" y="139407"/>
                </a:lnTo>
                <a:lnTo>
                  <a:pt x="0" y="697039"/>
                </a:lnTo>
                <a:lnTo>
                  <a:pt x="9064" y="746618"/>
                </a:lnTo>
                <a:lnTo>
                  <a:pt x="29473" y="782814"/>
                </a:lnTo>
                <a:lnTo>
                  <a:pt x="59364" y="811235"/>
                </a:lnTo>
                <a:lnTo>
                  <a:pt x="96669" y="829808"/>
                </a:lnTo>
                <a:lnTo>
                  <a:pt x="139319" y="836460"/>
                </a:lnTo>
                <a:lnTo>
                  <a:pt x="1752346" y="836460"/>
                </a:lnTo>
                <a:lnTo>
                  <a:pt x="1801985" y="827359"/>
                </a:lnTo>
                <a:lnTo>
                  <a:pt x="1838159" y="806925"/>
                </a:lnTo>
                <a:lnTo>
                  <a:pt x="1866570" y="777013"/>
                </a:lnTo>
                <a:lnTo>
                  <a:pt x="1885140" y="739694"/>
                </a:lnTo>
                <a:lnTo>
                  <a:pt x="1891791" y="697039"/>
                </a:lnTo>
                <a:lnTo>
                  <a:pt x="1891791" y="139407"/>
                </a:lnTo>
                <a:lnTo>
                  <a:pt x="1882686" y="89765"/>
                </a:lnTo>
                <a:lnTo>
                  <a:pt x="1862239" y="53597"/>
                </a:lnTo>
                <a:lnTo>
                  <a:pt x="1832314" y="25200"/>
                </a:lnTo>
                <a:lnTo>
                  <a:pt x="1794990" y="6645"/>
                </a:lnTo>
                <a:lnTo>
                  <a:pt x="175234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63850" y="5614314"/>
            <a:ext cx="1891791" cy="836460"/>
          </a:xfrm>
          <a:custGeom>
            <a:avLst/>
            <a:gdLst/>
            <a:ahLst/>
            <a:cxnLst/>
            <a:rect l="l" t="t" r="r" b="b"/>
            <a:pathLst>
              <a:path w="1891791" h="836460">
                <a:moveTo>
                  <a:pt x="0" y="139407"/>
                </a:moveTo>
                <a:lnTo>
                  <a:pt x="6645" y="96733"/>
                </a:lnTo>
                <a:lnTo>
                  <a:pt x="25203" y="59404"/>
                </a:lnTo>
                <a:lnTo>
                  <a:pt x="53603" y="29491"/>
                </a:lnTo>
                <a:lnTo>
                  <a:pt x="89775" y="9068"/>
                </a:lnTo>
                <a:lnTo>
                  <a:pt x="131650" y="207"/>
                </a:lnTo>
                <a:lnTo>
                  <a:pt x="139319" y="0"/>
                </a:lnTo>
                <a:lnTo>
                  <a:pt x="1752346" y="0"/>
                </a:lnTo>
                <a:lnTo>
                  <a:pt x="1767023" y="763"/>
                </a:lnTo>
                <a:lnTo>
                  <a:pt x="1781264" y="3004"/>
                </a:lnTo>
                <a:lnTo>
                  <a:pt x="1820592" y="17820"/>
                </a:lnTo>
                <a:lnTo>
                  <a:pt x="1853214" y="43166"/>
                </a:lnTo>
                <a:lnTo>
                  <a:pt x="1877052" y="76973"/>
                </a:lnTo>
                <a:lnTo>
                  <a:pt x="1890026" y="117172"/>
                </a:lnTo>
                <a:lnTo>
                  <a:pt x="1891791" y="139407"/>
                </a:lnTo>
                <a:lnTo>
                  <a:pt x="1891791" y="697039"/>
                </a:lnTo>
                <a:lnTo>
                  <a:pt x="1891027" y="711722"/>
                </a:lnTo>
                <a:lnTo>
                  <a:pt x="1888784" y="725966"/>
                </a:lnTo>
                <a:lnTo>
                  <a:pt x="1873956" y="765294"/>
                </a:lnTo>
                <a:lnTo>
                  <a:pt x="1848594" y="797905"/>
                </a:lnTo>
                <a:lnTo>
                  <a:pt x="1814777" y="821729"/>
                </a:lnTo>
                <a:lnTo>
                  <a:pt x="1774582" y="834695"/>
                </a:lnTo>
                <a:lnTo>
                  <a:pt x="1752346" y="836460"/>
                </a:lnTo>
                <a:lnTo>
                  <a:pt x="139319" y="836460"/>
                </a:lnTo>
                <a:lnTo>
                  <a:pt x="124636" y="835695"/>
                </a:lnTo>
                <a:lnTo>
                  <a:pt x="110394" y="833452"/>
                </a:lnTo>
                <a:lnTo>
                  <a:pt x="71078" y="818622"/>
                </a:lnTo>
                <a:lnTo>
                  <a:pt x="38485" y="793254"/>
                </a:lnTo>
                <a:lnTo>
                  <a:pt x="14685" y="759419"/>
                </a:lnTo>
                <a:lnTo>
                  <a:pt x="1748" y="719193"/>
                </a:lnTo>
                <a:lnTo>
                  <a:pt x="0" y="697039"/>
                </a:lnTo>
                <a:lnTo>
                  <a:pt x="0" y="139407"/>
                </a:lnTo>
                <a:close/>
              </a:path>
            </a:pathLst>
          </a:custGeom>
          <a:ln w="425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012694" y="5865164"/>
            <a:ext cx="1594485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75.D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ác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nos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7550" y="4401311"/>
            <a:ext cx="2406840" cy="836422"/>
          </a:xfrm>
          <a:custGeom>
            <a:avLst/>
            <a:gdLst/>
            <a:ahLst/>
            <a:cxnLst/>
            <a:rect l="l" t="t" r="r" b="b"/>
            <a:pathLst>
              <a:path w="2406840" h="836422">
                <a:moveTo>
                  <a:pt x="2267394" y="0"/>
                </a:moveTo>
                <a:lnTo>
                  <a:pt x="139407" y="0"/>
                </a:lnTo>
                <a:lnTo>
                  <a:pt x="131636" y="212"/>
                </a:lnTo>
                <a:lnTo>
                  <a:pt x="89770" y="9090"/>
                </a:lnTo>
                <a:lnTo>
                  <a:pt x="53603" y="29513"/>
                </a:lnTo>
                <a:lnTo>
                  <a:pt x="25204" y="59421"/>
                </a:lnTo>
                <a:lnTo>
                  <a:pt x="6646" y="96753"/>
                </a:lnTo>
                <a:lnTo>
                  <a:pt x="0" y="139445"/>
                </a:lnTo>
                <a:lnTo>
                  <a:pt x="0" y="696976"/>
                </a:lnTo>
                <a:lnTo>
                  <a:pt x="9097" y="746659"/>
                </a:lnTo>
                <a:lnTo>
                  <a:pt x="29530" y="782838"/>
                </a:lnTo>
                <a:lnTo>
                  <a:pt x="59440" y="811232"/>
                </a:lnTo>
                <a:lnTo>
                  <a:pt x="96757" y="829781"/>
                </a:lnTo>
                <a:lnTo>
                  <a:pt x="139407" y="836422"/>
                </a:lnTo>
                <a:lnTo>
                  <a:pt x="2267394" y="836422"/>
                </a:lnTo>
                <a:lnTo>
                  <a:pt x="2317047" y="827323"/>
                </a:lnTo>
                <a:lnTo>
                  <a:pt x="2353216" y="806897"/>
                </a:lnTo>
                <a:lnTo>
                  <a:pt x="2381622" y="776990"/>
                </a:lnTo>
                <a:lnTo>
                  <a:pt x="2400189" y="739663"/>
                </a:lnTo>
                <a:lnTo>
                  <a:pt x="2406840" y="696976"/>
                </a:lnTo>
                <a:lnTo>
                  <a:pt x="2406840" y="139445"/>
                </a:lnTo>
                <a:lnTo>
                  <a:pt x="2397726" y="89740"/>
                </a:lnTo>
                <a:lnTo>
                  <a:pt x="2377277" y="53570"/>
                </a:lnTo>
                <a:lnTo>
                  <a:pt x="2347353" y="25182"/>
                </a:lnTo>
                <a:lnTo>
                  <a:pt x="2310033" y="6639"/>
                </a:lnTo>
                <a:lnTo>
                  <a:pt x="2267394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7550" y="4401311"/>
            <a:ext cx="2406840" cy="836422"/>
          </a:xfrm>
          <a:custGeom>
            <a:avLst/>
            <a:gdLst/>
            <a:ahLst/>
            <a:cxnLst/>
            <a:rect l="l" t="t" r="r" b="b"/>
            <a:pathLst>
              <a:path w="2406840" h="836422">
                <a:moveTo>
                  <a:pt x="0" y="139445"/>
                </a:moveTo>
                <a:lnTo>
                  <a:pt x="6646" y="96753"/>
                </a:lnTo>
                <a:lnTo>
                  <a:pt x="25204" y="59421"/>
                </a:lnTo>
                <a:lnTo>
                  <a:pt x="53603" y="29513"/>
                </a:lnTo>
                <a:lnTo>
                  <a:pt x="89770" y="9090"/>
                </a:lnTo>
                <a:lnTo>
                  <a:pt x="131636" y="212"/>
                </a:lnTo>
                <a:lnTo>
                  <a:pt x="139407" y="0"/>
                </a:lnTo>
                <a:lnTo>
                  <a:pt x="2267394" y="0"/>
                </a:lnTo>
                <a:lnTo>
                  <a:pt x="2282070" y="763"/>
                </a:lnTo>
                <a:lnTo>
                  <a:pt x="2296309" y="3001"/>
                </a:lnTo>
                <a:lnTo>
                  <a:pt x="2335633" y="17805"/>
                </a:lnTo>
                <a:lnTo>
                  <a:pt x="2368252" y="43141"/>
                </a:lnTo>
                <a:lnTo>
                  <a:pt x="2392091" y="76946"/>
                </a:lnTo>
                <a:lnTo>
                  <a:pt x="2405070" y="117161"/>
                </a:lnTo>
                <a:lnTo>
                  <a:pt x="2406840" y="139445"/>
                </a:lnTo>
                <a:lnTo>
                  <a:pt x="2406840" y="696976"/>
                </a:lnTo>
                <a:lnTo>
                  <a:pt x="2406075" y="711673"/>
                </a:lnTo>
                <a:lnTo>
                  <a:pt x="2403833" y="725928"/>
                </a:lnTo>
                <a:lnTo>
                  <a:pt x="2389007" y="765271"/>
                </a:lnTo>
                <a:lnTo>
                  <a:pt x="2363650" y="797880"/>
                </a:lnTo>
                <a:lnTo>
                  <a:pt x="2329838" y="821695"/>
                </a:lnTo>
                <a:lnTo>
                  <a:pt x="2289648" y="834655"/>
                </a:lnTo>
                <a:lnTo>
                  <a:pt x="2267394" y="836422"/>
                </a:lnTo>
                <a:lnTo>
                  <a:pt x="139407" y="836422"/>
                </a:lnTo>
                <a:lnTo>
                  <a:pt x="124726" y="835658"/>
                </a:lnTo>
                <a:lnTo>
                  <a:pt x="110483" y="833419"/>
                </a:lnTo>
                <a:lnTo>
                  <a:pt x="71158" y="818611"/>
                </a:lnTo>
                <a:lnTo>
                  <a:pt x="38549" y="793269"/>
                </a:lnTo>
                <a:lnTo>
                  <a:pt x="14727" y="759456"/>
                </a:lnTo>
                <a:lnTo>
                  <a:pt x="1763" y="719233"/>
                </a:lnTo>
                <a:lnTo>
                  <a:pt x="0" y="696976"/>
                </a:lnTo>
                <a:lnTo>
                  <a:pt x="0" y="139445"/>
                </a:lnTo>
                <a:close/>
              </a:path>
            </a:pathLst>
          </a:custGeom>
          <a:ln w="425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49630" y="4651755"/>
            <a:ext cx="2044064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77.</a:t>
            </a: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untar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ado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86410" y="2542920"/>
            <a:ext cx="2584932" cy="836421"/>
          </a:xfrm>
          <a:custGeom>
            <a:avLst/>
            <a:gdLst/>
            <a:ahLst/>
            <a:cxnLst/>
            <a:rect l="l" t="t" r="r" b="b"/>
            <a:pathLst>
              <a:path w="2584932" h="836421">
                <a:moveTo>
                  <a:pt x="2445486" y="0"/>
                </a:moveTo>
                <a:lnTo>
                  <a:pt x="139420" y="0"/>
                </a:lnTo>
                <a:lnTo>
                  <a:pt x="131637" y="213"/>
                </a:lnTo>
                <a:lnTo>
                  <a:pt x="89769" y="9093"/>
                </a:lnTo>
                <a:lnTo>
                  <a:pt x="53601" y="29517"/>
                </a:lnTo>
                <a:lnTo>
                  <a:pt x="25203" y="59424"/>
                </a:lnTo>
                <a:lnTo>
                  <a:pt x="6645" y="96754"/>
                </a:lnTo>
                <a:lnTo>
                  <a:pt x="0" y="139445"/>
                </a:lnTo>
                <a:lnTo>
                  <a:pt x="0" y="696976"/>
                </a:lnTo>
                <a:lnTo>
                  <a:pt x="9100" y="746666"/>
                </a:lnTo>
                <a:lnTo>
                  <a:pt x="29534" y="782842"/>
                </a:lnTo>
                <a:lnTo>
                  <a:pt x="59446" y="811234"/>
                </a:lnTo>
                <a:lnTo>
                  <a:pt x="96765" y="829781"/>
                </a:lnTo>
                <a:lnTo>
                  <a:pt x="139420" y="836421"/>
                </a:lnTo>
                <a:lnTo>
                  <a:pt x="2445486" y="836421"/>
                </a:lnTo>
                <a:lnTo>
                  <a:pt x="2495139" y="827323"/>
                </a:lnTo>
                <a:lnTo>
                  <a:pt x="2531308" y="806897"/>
                </a:lnTo>
                <a:lnTo>
                  <a:pt x="2559714" y="776990"/>
                </a:lnTo>
                <a:lnTo>
                  <a:pt x="2578282" y="739663"/>
                </a:lnTo>
                <a:lnTo>
                  <a:pt x="2584932" y="696976"/>
                </a:lnTo>
                <a:lnTo>
                  <a:pt x="2584932" y="139445"/>
                </a:lnTo>
                <a:lnTo>
                  <a:pt x="2575818" y="89740"/>
                </a:lnTo>
                <a:lnTo>
                  <a:pt x="2555369" y="53570"/>
                </a:lnTo>
                <a:lnTo>
                  <a:pt x="2525446" y="25182"/>
                </a:lnTo>
                <a:lnTo>
                  <a:pt x="2488126" y="6639"/>
                </a:lnTo>
                <a:lnTo>
                  <a:pt x="244548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6410" y="2542920"/>
            <a:ext cx="2584932" cy="836421"/>
          </a:xfrm>
          <a:custGeom>
            <a:avLst/>
            <a:gdLst/>
            <a:ahLst/>
            <a:cxnLst/>
            <a:rect l="l" t="t" r="r" b="b"/>
            <a:pathLst>
              <a:path w="2584932" h="836421">
                <a:moveTo>
                  <a:pt x="0" y="139445"/>
                </a:moveTo>
                <a:lnTo>
                  <a:pt x="6645" y="96754"/>
                </a:lnTo>
                <a:lnTo>
                  <a:pt x="25203" y="59424"/>
                </a:lnTo>
                <a:lnTo>
                  <a:pt x="53601" y="29517"/>
                </a:lnTo>
                <a:lnTo>
                  <a:pt x="89769" y="9093"/>
                </a:lnTo>
                <a:lnTo>
                  <a:pt x="131637" y="213"/>
                </a:lnTo>
                <a:lnTo>
                  <a:pt x="139420" y="0"/>
                </a:lnTo>
                <a:lnTo>
                  <a:pt x="2445486" y="0"/>
                </a:lnTo>
                <a:lnTo>
                  <a:pt x="2460162" y="763"/>
                </a:lnTo>
                <a:lnTo>
                  <a:pt x="2474401" y="3001"/>
                </a:lnTo>
                <a:lnTo>
                  <a:pt x="2513725" y="17805"/>
                </a:lnTo>
                <a:lnTo>
                  <a:pt x="2546344" y="43141"/>
                </a:lnTo>
                <a:lnTo>
                  <a:pt x="2570183" y="76946"/>
                </a:lnTo>
                <a:lnTo>
                  <a:pt x="2583163" y="117161"/>
                </a:lnTo>
                <a:lnTo>
                  <a:pt x="2584932" y="139445"/>
                </a:lnTo>
                <a:lnTo>
                  <a:pt x="2584932" y="696976"/>
                </a:lnTo>
                <a:lnTo>
                  <a:pt x="2584168" y="711673"/>
                </a:lnTo>
                <a:lnTo>
                  <a:pt x="2581925" y="725928"/>
                </a:lnTo>
                <a:lnTo>
                  <a:pt x="2567099" y="765271"/>
                </a:lnTo>
                <a:lnTo>
                  <a:pt x="2541742" y="797880"/>
                </a:lnTo>
                <a:lnTo>
                  <a:pt x="2507930" y="821695"/>
                </a:lnTo>
                <a:lnTo>
                  <a:pt x="2467740" y="834655"/>
                </a:lnTo>
                <a:lnTo>
                  <a:pt x="2445486" y="836421"/>
                </a:lnTo>
                <a:lnTo>
                  <a:pt x="139420" y="836421"/>
                </a:lnTo>
                <a:lnTo>
                  <a:pt x="124737" y="835658"/>
                </a:lnTo>
                <a:lnTo>
                  <a:pt x="110493" y="833419"/>
                </a:lnTo>
                <a:lnTo>
                  <a:pt x="71165" y="818612"/>
                </a:lnTo>
                <a:lnTo>
                  <a:pt x="38554" y="793273"/>
                </a:lnTo>
                <a:lnTo>
                  <a:pt x="14730" y="759463"/>
                </a:lnTo>
                <a:lnTo>
                  <a:pt x="1764" y="719242"/>
                </a:lnTo>
                <a:lnTo>
                  <a:pt x="0" y="696976"/>
                </a:lnTo>
                <a:lnTo>
                  <a:pt x="0" y="139445"/>
                </a:lnTo>
                <a:close/>
              </a:path>
            </a:pathLst>
          </a:custGeom>
          <a:ln w="425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00583" y="2684526"/>
            <a:ext cx="215836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8480" marR="6350" indent="-525780">
              <a:lnSpc>
                <a:spcPts val="2200"/>
              </a:lnSpc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78.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ón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ast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464055" y="908685"/>
            <a:ext cx="2350643" cy="836422"/>
          </a:xfrm>
          <a:custGeom>
            <a:avLst/>
            <a:gdLst/>
            <a:ahLst/>
            <a:cxnLst/>
            <a:rect l="l" t="t" r="r" b="b"/>
            <a:pathLst>
              <a:path w="2350643" h="836422">
                <a:moveTo>
                  <a:pt x="2211197" y="0"/>
                </a:moveTo>
                <a:lnTo>
                  <a:pt x="139446" y="0"/>
                </a:lnTo>
                <a:lnTo>
                  <a:pt x="131646" y="214"/>
                </a:lnTo>
                <a:lnTo>
                  <a:pt x="89792" y="9098"/>
                </a:lnTo>
                <a:lnTo>
                  <a:pt x="53624" y="29524"/>
                </a:lnTo>
                <a:lnTo>
                  <a:pt x="25217" y="59431"/>
                </a:lnTo>
                <a:lnTo>
                  <a:pt x="6650" y="96758"/>
                </a:lnTo>
                <a:lnTo>
                  <a:pt x="0" y="139445"/>
                </a:lnTo>
                <a:lnTo>
                  <a:pt x="0" y="696976"/>
                </a:lnTo>
                <a:lnTo>
                  <a:pt x="9113" y="746681"/>
                </a:lnTo>
                <a:lnTo>
                  <a:pt x="29563" y="782851"/>
                </a:lnTo>
                <a:lnTo>
                  <a:pt x="59486" y="811239"/>
                </a:lnTo>
                <a:lnTo>
                  <a:pt x="96806" y="829782"/>
                </a:lnTo>
                <a:lnTo>
                  <a:pt x="139446" y="836422"/>
                </a:lnTo>
                <a:lnTo>
                  <a:pt x="2211197" y="836422"/>
                </a:lnTo>
                <a:lnTo>
                  <a:pt x="2260902" y="827323"/>
                </a:lnTo>
                <a:lnTo>
                  <a:pt x="2297072" y="806897"/>
                </a:lnTo>
                <a:lnTo>
                  <a:pt x="2325460" y="776990"/>
                </a:lnTo>
                <a:lnTo>
                  <a:pt x="2344003" y="739663"/>
                </a:lnTo>
                <a:lnTo>
                  <a:pt x="2350643" y="696976"/>
                </a:lnTo>
                <a:lnTo>
                  <a:pt x="2350643" y="139445"/>
                </a:lnTo>
                <a:lnTo>
                  <a:pt x="2341544" y="89740"/>
                </a:lnTo>
                <a:lnTo>
                  <a:pt x="2321118" y="53570"/>
                </a:lnTo>
                <a:lnTo>
                  <a:pt x="2291211" y="25182"/>
                </a:lnTo>
                <a:lnTo>
                  <a:pt x="2253884" y="6639"/>
                </a:lnTo>
                <a:lnTo>
                  <a:pt x="2211197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4055" y="908685"/>
            <a:ext cx="2350643" cy="836422"/>
          </a:xfrm>
          <a:custGeom>
            <a:avLst/>
            <a:gdLst/>
            <a:ahLst/>
            <a:cxnLst/>
            <a:rect l="l" t="t" r="r" b="b"/>
            <a:pathLst>
              <a:path w="2350643" h="836422">
                <a:moveTo>
                  <a:pt x="0" y="139445"/>
                </a:moveTo>
                <a:lnTo>
                  <a:pt x="6650" y="96758"/>
                </a:lnTo>
                <a:lnTo>
                  <a:pt x="25217" y="59431"/>
                </a:lnTo>
                <a:lnTo>
                  <a:pt x="53624" y="29524"/>
                </a:lnTo>
                <a:lnTo>
                  <a:pt x="89792" y="9098"/>
                </a:lnTo>
                <a:lnTo>
                  <a:pt x="131646" y="214"/>
                </a:lnTo>
                <a:lnTo>
                  <a:pt x="139446" y="0"/>
                </a:lnTo>
                <a:lnTo>
                  <a:pt x="2211197" y="0"/>
                </a:lnTo>
                <a:lnTo>
                  <a:pt x="2225894" y="763"/>
                </a:lnTo>
                <a:lnTo>
                  <a:pt x="2240149" y="3001"/>
                </a:lnTo>
                <a:lnTo>
                  <a:pt x="2279492" y="17805"/>
                </a:lnTo>
                <a:lnTo>
                  <a:pt x="2312101" y="43141"/>
                </a:lnTo>
                <a:lnTo>
                  <a:pt x="2335916" y="76946"/>
                </a:lnTo>
                <a:lnTo>
                  <a:pt x="2348876" y="117161"/>
                </a:lnTo>
                <a:lnTo>
                  <a:pt x="2350643" y="139445"/>
                </a:lnTo>
                <a:lnTo>
                  <a:pt x="2350643" y="696976"/>
                </a:lnTo>
                <a:lnTo>
                  <a:pt x="2349879" y="711673"/>
                </a:lnTo>
                <a:lnTo>
                  <a:pt x="2347641" y="725928"/>
                </a:lnTo>
                <a:lnTo>
                  <a:pt x="2332837" y="765271"/>
                </a:lnTo>
                <a:lnTo>
                  <a:pt x="2307501" y="797880"/>
                </a:lnTo>
                <a:lnTo>
                  <a:pt x="2273696" y="821695"/>
                </a:lnTo>
                <a:lnTo>
                  <a:pt x="2233481" y="834655"/>
                </a:lnTo>
                <a:lnTo>
                  <a:pt x="2211197" y="836422"/>
                </a:lnTo>
                <a:lnTo>
                  <a:pt x="139446" y="836422"/>
                </a:lnTo>
                <a:lnTo>
                  <a:pt x="124770" y="835658"/>
                </a:lnTo>
                <a:lnTo>
                  <a:pt x="110531" y="833420"/>
                </a:lnTo>
                <a:lnTo>
                  <a:pt x="71207" y="818616"/>
                </a:lnTo>
                <a:lnTo>
                  <a:pt x="38587" y="793280"/>
                </a:lnTo>
                <a:lnTo>
                  <a:pt x="14749" y="759475"/>
                </a:lnTo>
                <a:lnTo>
                  <a:pt x="1769" y="719260"/>
                </a:lnTo>
                <a:lnTo>
                  <a:pt x="0" y="696976"/>
                </a:lnTo>
                <a:lnTo>
                  <a:pt x="0" y="139445"/>
                </a:lnTo>
                <a:close/>
              </a:path>
            </a:pathLst>
          </a:custGeom>
          <a:ln w="425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602105" y="1158494"/>
            <a:ext cx="2076450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82.In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ones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674620" y="1463039"/>
            <a:ext cx="4091939" cy="4101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676650" y="3015386"/>
            <a:ext cx="2098040" cy="1003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0" algn="ctr">
              <a:lnSpc>
                <a:spcPct val="91000"/>
              </a:lnSpc>
            </a:pPr>
            <a:r>
              <a:rPr sz="2400" spc="-15" dirty="0">
                <a:solidFill>
                  <a:srgbClr val="FFFF00"/>
                </a:solidFill>
                <a:latin typeface="Verdana"/>
                <a:cs typeface="Verdana"/>
              </a:rPr>
              <a:t>69.</a:t>
            </a:r>
            <a:r>
              <a:rPr sz="2400" spc="-2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00"/>
                </a:solidFill>
                <a:latin typeface="Verdana"/>
                <a:cs typeface="Verdana"/>
              </a:rPr>
              <a:t>La</a:t>
            </a:r>
            <a:r>
              <a:rPr sz="2400" spc="-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00"/>
                </a:solidFill>
                <a:latin typeface="Verdana"/>
                <a:cs typeface="Verdana"/>
              </a:rPr>
              <a:t>Iglesia “Hoga</a:t>
            </a:r>
            <a:r>
              <a:rPr sz="2400" spc="25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2400" dirty="0">
                <a:solidFill>
                  <a:srgbClr val="FFFF00"/>
                </a:solidFill>
                <a:latin typeface="Verdana"/>
                <a:cs typeface="Verdana"/>
              </a:rPr>
              <a:t>” de la </a:t>
            </a:r>
            <a:r>
              <a:rPr sz="2400" spc="-15" dirty="0">
                <a:solidFill>
                  <a:srgbClr val="FFFF00"/>
                </a:solidFill>
                <a:latin typeface="Verdana"/>
                <a:cs typeface="Verdana"/>
              </a:rPr>
              <a:t>salud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1720" y="2266188"/>
            <a:ext cx="426719" cy="440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12" y="0"/>
            <a:ext cx="9107487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4876" y="490219"/>
            <a:ext cx="2324995" cy="374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80" y="326136"/>
            <a:ext cx="2781299" cy="5532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18741" y="4823333"/>
            <a:ext cx="5340985" cy="134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Espiritualidad</a:t>
            </a:r>
            <a:r>
              <a:rPr sz="4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en la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Pastoral</a:t>
            </a:r>
            <a:r>
              <a:rPr sz="4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de la Salud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30651" y="1084325"/>
            <a:ext cx="2355850" cy="36131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1720" y="2266188"/>
            <a:ext cx="426719" cy="440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12" y="0"/>
            <a:ext cx="9107487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3063" y="819911"/>
            <a:ext cx="452628" cy="3307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9878" y="848613"/>
            <a:ext cx="319011" cy="3173095"/>
          </a:xfrm>
          <a:custGeom>
            <a:avLst/>
            <a:gdLst/>
            <a:ahLst/>
            <a:cxnLst/>
            <a:rect l="l" t="t" r="r" b="b"/>
            <a:pathLst>
              <a:path w="319011" h="3173095">
                <a:moveTo>
                  <a:pt x="317233" y="0"/>
                </a:moveTo>
                <a:lnTo>
                  <a:pt x="0" y="126"/>
                </a:lnTo>
                <a:lnTo>
                  <a:pt x="1727" y="3173095"/>
                </a:lnTo>
                <a:lnTo>
                  <a:pt x="319011" y="3172841"/>
                </a:lnTo>
                <a:lnTo>
                  <a:pt x="317233" y="0"/>
                </a:lnTo>
                <a:close/>
              </a:path>
            </a:pathLst>
          </a:custGeom>
          <a:solidFill>
            <a:srgbClr val="0D6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9372" y="428244"/>
            <a:ext cx="3697224" cy="1943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9663" y="441959"/>
            <a:ext cx="3656076" cy="18120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5541" y="476630"/>
            <a:ext cx="3524948" cy="1770634"/>
          </a:xfrm>
          <a:custGeom>
            <a:avLst/>
            <a:gdLst/>
            <a:ahLst/>
            <a:cxnLst/>
            <a:rect l="l" t="t" r="r" b="b"/>
            <a:pathLst>
              <a:path w="3524948" h="1770634">
                <a:moveTo>
                  <a:pt x="3347910" y="0"/>
                </a:moveTo>
                <a:lnTo>
                  <a:pt x="177063" y="0"/>
                </a:lnTo>
                <a:lnTo>
                  <a:pt x="166392" y="316"/>
                </a:lnTo>
                <a:lnTo>
                  <a:pt x="124077" y="8073"/>
                </a:lnTo>
                <a:lnTo>
                  <a:pt x="85925" y="25252"/>
                </a:lnTo>
                <a:lnTo>
                  <a:pt x="53219" y="50565"/>
                </a:lnTo>
                <a:lnTo>
                  <a:pt x="27241" y="82726"/>
                </a:lnTo>
                <a:lnTo>
                  <a:pt x="9275" y="120446"/>
                </a:lnTo>
                <a:lnTo>
                  <a:pt x="603" y="162440"/>
                </a:lnTo>
                <a:lnTo>
                  <a:pt x="0" y="177165"/>
                </a:lnTo>
                <a:lnTo>
                  <a:pt x="0" y="1593596"/>
                </a:lnTo>
                <a:lnTo>
                  <a:pt x="4353" y="1632789"/>
                </a:lnTo>
                <a:lnTo>
                  <a:pt x="18506" y="1672490"/>
                </a:lnTo>
                <a:lnTo>
                  <a:pt x="41226" y="1707169"/>
                </a:lnTo>
                <a:lnTo>
                  <a:pt x="71227" y="1735545"/>
                </a:lnTo>
                <a:lnTo>
                  <a:pt x="107226" y="1756333"/>
                </a:lnTo>
                <a:lnTo>
                  <a:pt x="147938" y="1768250"/>
                </a:lnTo>
                <a:lnTo>
                  <a:pt x="177063" y="1770634"/>
                </a:lnTo>
                <a:lnTo>
                  <a:pt x="3347910" y="1770634"/>
                </a:lnTo>
                <a:lnTo>
                  <a:pt x="3387087" y="1766286"/>
                </a:lnTo>
                <a:lnTo>
                  <a:pt x="3426792" y="1752138"/>
                </a:lnTo>
                <a:lnTo>
                  <a:pt x="3461475" y="1729425"/>
                </a:lnTo>
                <a:lnTo>
                  <a:pt x="3489854" y="1699428"/>
                </a:lnTo>
                <a:lnTo>
                  <a:pt x="3510645" y="1663433"/>
                </a:lnTo>
                <a:lnTo>
                  <a:pt x="3522564" y="1622722"/>
                </a:lnTo>
                <a:lnTo>
                  <a:pt x="3524948" y="1593596"/>
                </a:lnTo>
                <a:lnTo>
                  <a:pt x="3524948" y="177165"/>
                </a:lnTo>
                <a:lnTo>
                  <a:pt x="3520581" y="137896"/>
                </a:lnTo>
                <a:lnTo>
                  <a:pt x="3506421" y="98194"/>
                </a:lnTo>
                <a:lnTo>
                  <a:pt x="3483704" y="63505"/>
                </a:lnTo>
                <a:lnTo>
                  <a:pt x="3453711" y="35115"/>
                </a:lnTo>
                <a:lnTo>
                  <a:pt x="3417724" y="14313"/>
                </a:lnTo>
                <a:lnTo>
                  <a:pt x="3377026" y="2385"/>
                </a:lnTo>
                <a:lnTo>
                  <a:pt x="3347910" y="0"/>
                </a:lnTo>
                <a:close/>
              </a:path>
            </a:pathLst>
          </a:custGeom>
          <a:solidFill>
            <a:srgbClr val="0C63B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5541" y="476630"/>
            <a:ext cx="3524948" cy="1770634"/>
          </a:xfrm>
          <a:custGeom>
            <a:avLst/>
            <a:gdLst/>
            <a:ahLst/>
            <a:cxnLst/>
            <a:rect l="l" t="t" r="r" b="b"/>
            <a:pathLst>
              <a:path w="3524948" h="1770634">
                <a:moveTo>
                  <a:pt x="0" y="177165"/>
                </a:moveTo>
                <a:lnTo>
                  <a:pt x="5288" y="134033"/>
                </a:lnTo>
                <a:lnTo>
                  <a:pt x="20299" y="94745"/>
                </a:lnTo>
                <a:lnTo>
                  <a:pt x="43749" y="60588"/>
                </a:lnTo>
                <a:lnTo>
                  <a:pt x="74355" y="32849"/>
                </a:lnTo>
                <a:lnTo>
                  <a:pt x="110834" y="12816"/>
                </a:lnTo>
                <a:lnTo>
                  <a:pt x="151903" y="1775"/>
                </a:lnTo>
                <a:lnTo>
                  <a:pt x="177063" y="0"/>
                </a:lnTo>
                <a:lnTo>
                  <a:pt x="3347910" y="0"/>
                </a:lnTo>
                <a:lnTo>
                  <a:pt x="3362635" y="604"/>
                </a:lnTo>
                <a:lnTo>
                  <a:pt x="3377026" y="2385"/>
                </a:lnTo>
                <a:lnTo>
                  <a:pt x="3417724" y="14313"/>
                </a:lnTo>
                <a:lnTo>
                  <a:pt x="3453711" y="35115"/>
                </a:lnTo>
                <a:lnTo>
                  <a:pt x="3483704" y="63505"/>
                </a:lnTo>
                <a:lnTo>
                  <a:pt x="3506421" y="98194"/>
                </a:lnTo>
                <a:lnTo>
                  <a:pt x="3520581" y="137896"/>
                </a:lnTo>
                <a:lnTo>
                  <a:pt x="3524948" y="177165"/>
                </a:lnTo>
                <a:lnTo>
                  <a:pt x="3524948" y="1593596"/>
                </a:lnTo>
                <a:lnTo>
                  <a:pt x="3524344" y="1608326"/>
                </a:lnTo>
                <a:lnTo>
                  <a:pt x="3522564" y="1622722"/>
                </a:lnTo>
                <a:lnTo>
                  <a:pt x="3510645" y="1663433"/>
                </a:lnTo>
                <a:lnTo>
                  <a:pt x="3489854" y="1699428"/>
                </a:lnTo>
                <a:lnTo>
                  <a:pt x="3461475" y="1729425"/>
                </a:lnTo>
                <a:lnTo>
                  <a:pt x="3426792" y="1752138"/>
                </a:lnTo>
                <a:lnTo>
                  <a:pt x="3387087" y="1766286"/>
                </a:lnTo>
                <a:lnTo>
                  <a:pt x="3347910" y="1770634"/>
                </a:lnTo>
                <a:lnTo>
                  <a:pt x="177063" y="1770634"/>
                </a:lnTo>
                <a:lnTo>
                  <a:pt x="162334" y="1770030"/>
                </a:lnTo>
                <a:lnTo>
                  <a:pt x="147938" y="1768250"/>
                </a:lnTo>
                <a:lnTo>
                  <a:pt x="107226" y="1756333"/>
                </a:lnTo>
                <a:lnTo>
                  <a:pt x="71227" y="1735545"/>
                </a:lnTo>
                <a:lnTo>
                  <a:pt x="41226" y="1707169"/>
                </a:lnTo>
                <a:lnTo>
                  <a:pt x="18506" y="1672490"/>
                </a:lnTo>
                <a:lnTo>
                  <a:pt x="4353" y="1632789"/>
                </a:lnTo>
                <a:lnTo>
                  <a:pt x="0" y="1593596"/>
                </a:lnTo>
                <a:lnTo>
                  <a:pt x="0" y="17716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9714" y="572338"/>
            <a:ext cx="3197225" cy="158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1270" algn="ctr">
              <a:lnSpc>
                <a:spcPct val="86100"/>
              </a:lnSpc>
            </a:pP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83.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ncon</a:t>
            </a:r>
            <a:r>
              <a:rPr sz="2000" b="1" spc="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ra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á</a:t>
            </a:r>
            <a:r>
              <a:rPr sz="2000" b="1" spc="-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en el c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000" b="1" spc="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ro mismo</a:t>
            </a:r>
            <a:r>
              <a:rPr sz="2000" b="1" spc="-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del se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vicio prestado</a:t>
            </a:r>
            <a:r>
              <a:rPr sz="20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a los</a:t>
            </a:r>
            <a:r>
              <a:rPr sz="2000" b="1" spc="-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herman</a:t>
            </a:r>
            <a:r>
              <a:rPr sz="2000" b="1" spc="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s,</a:t>
            </a:r>
            <a:r>
              <a:rPr sz="20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la ll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mada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al silencio,</a:t>
            </a:r>
            <a:r>
              <a:rPr sz="2000" b="1" spc="-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a la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contemplación</a:t>
            </a:r>
            <a:r>
              <a:rPr sz="2000" b="1" spc="-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y al encuentro</a:t>
            </a:r>
            <a:r>
              <a:rPr sz="2000" b="1" spc="-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con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Dios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en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la oración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0895" y="2840735"/>
            <a:ext cx="3697224" cy="3552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9100" y="3608832"/>
            <a:ext cx="3538728" cy="19141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7256" y="2888995"/>
            <a:ext cx="3524884" cy="3379431"/>
          </a:xfrm>
          <a:custGeom>
            <a:avLst/>
            <a:gdLst/>
            <a:ahLst/>
            <a:cxnLst/>
            <a:rect l="l" t="t" r="r" b="b"/>
            <a:pathLst>
              <a:path w="3524884" h="3379431">
                <a:moveTo>
                  <a:pt x="3186938" y="0"/>
                </a:moveTo>
                <a:lnTo>
                  <a:pt x="337947" y="0"/>
                </a:lnTo>
                <a:lnTo>
                  <a:pt x="310230" y="1119"/>
                </a:lnTo>
                <a:lnTo>
                  <a:pt x="256735" y="9818"/>
                </a:lnTo>
                <a:lnTo>
                  <a:pt x="206404" y="26550"/>
                </a:lnTo>
                <a:lnTo>
                  <a:pt x="159932" y="50620"/>
                </a:lnTo>
                <a:lnTo>
                  <a:pt x="118016" y="81334"/>
                </a:lnTo>
                <a:lnTo>
                  <a:pt x="81351" y="117995"/>
                </a:lnTo>
                <a:lnTo>
                  <a:pt x="50633" y="159910"/>
                </a:lnTo>
                <a:lnTo>
                  <a:pt x="26558" y="206382"/>
                </a:lnTo>
                <a:lnTo>
                  <a:pt x="9821" y="256719"/>
                </a:lnTo>
                <a:lnTo>
                  <a:pt x="1120" y="310223"/>
                </a:lnTo>
                <a:lnTo>
                  <a:pt x="0" y="337946"/>
                </a:lnTo>
                <a:lnTo>
                  <a:pt x="0" y="3041484"/>
                </a:lnTo>
                <a:lnTo>
                  <a:pt x="4423" y="3096300"/>
                </a:lnTo>
                <a:lnTo>
                  <a:pt x="17229" y="3148300"/>
                </a:lnTo>
                <a:lnTo>
                  <a:pt x="37721" y="3196789"/>
                </a:lnTo>
                <a:lnTo>
                  <a:pt x="65205" y="3241070"/>
                </a:lnTo>
                <a:lnTo>
                  <a:pt x="98983" y="3280448"/>
                </a:lnTo>
                <a:lnTo>
                  <a:pt x="138361" y="3314226"/>
                </a:lnTo>
                <a:lnTo>
                  <a:pt x="182642" y="3341710"/>
                </a:lnTo>
                <a:lnTo>
                  <a:pt x="231131" y="3362202"/>
                </a:lnTo>
                <a:lnTo>
                  <a:pt x="283131" y="3375008"/>
                </a:lnTo>
                <a:lnTo>
                  <a:pt x="337947" y="3379431"/>
                </a:lnTo>
                <a:lnTo>
                  <a:pt x="3186938" y="3379431"/>
                </a:lnTo>
                <a:lnTo>
                  <a:pt x="3241766" y="3375008"/>
                </a:lnTo>
                <a:lnTo>
                  <a:pt x="3293773" y="3362202"/>
                </a:lnTo>
                <a:lnTo>
                  <a:pt x="3342264" y="3341710"/>
                </a:lnTo>
                <a:lnTo>
                  <a:pt x="3386545" y="3314226"/>
                </a:lnTo>
                <a:lnTo>
                  <a:pt x="3425920" y="3280448"/>
                </a:lnTo>
                <a:lnTo>
                  <a:pt x="3459694" y="3241070"/>
                </a:lnTo>
                <a:lnTo>
                  <a:pt x="3487172" y="3196789"/>
                </a:lnTo>
                <a:lnTo>
                  <a:pt x="3507660" y="3148300"/>
                </a:lnTo>
                <a:lnTo>
                  <a:pt x="3520463" y="3096300"/>
                </a:lnTo>
                <a:lnTo>
                  <a:pt x="3524884" y="3041484"/>
                </a:lnTo>
                <a:lnTo>
                  <a:pt x="3524884" y="337946"/>
                </a:lnTo>
                <a:lnTo>
                  <a:pt x="3520463" y="283118"/>
                </a:lnTo>
                <a:lnTo>
                  <a:pt x="3507660" y="231111"/>
                </a:lnTo>
                <a:lnTo>
                  <a:pt x="3487172" y="182620"/>
                </a:lnTo>
                <a:lnTo>
                  <a:pt x="3459694" y="138339"/>
                </a:lnTo>
                <a:lnTo>
                  <a:pt x="3425920" y="98964"/>
                </a:lnTo>
                <a:lnTo>
                  <a:pt x="3386545" y="65190"/>
                </a:lnTo>
                <a:lnTo>
                  <a:pt x="3342264" y="37712"/>
                </a:lnTo>
                <a:lnTo>
                  <a:pt x="3293773" y="17224"/>
                </a:lnTo>
                <a:lnTo>
                  <a:pt x="3241766" y="4421"/>
                </a:lnTo>
                <a:lnTo>
                  <a:pt x="3186938" y="0"/>
                </a:lnTo>
                <a:close/>
              </a:path>
            </a:pathLst>
          </a:custGeom>
          <a:solidFill>
            <a:srgbClr val="95ACD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7256" y="2888995"/>
            <a:ext cx="3524884" cy="3379431"/>
          </a:xfrm>
          <a:custGeom>
            <a:avLst/>
            <a:gdLst/>
            <a:ahLst/>
            <a:cxnLst/>
            <a:rect l="l" t="t" r="r" b="b"/>
            <a:pathLst>
              <a:path w="3524884" h="3379431">
                <a:moveTo>
                  <a:pt x="0" y="337946"/>
                </a:moveTo>
                <a:lnTo>
                  <a:pt x="4423" y="283118"/>
                </a:lnTo>
                <a:lnTo>
                  <a:pt x="17229" y="231111"/>
                </a:lnTo>
                <a:lnTo>
                  <a:pt x="37721" y="182620"/>
                </a:lnTo>
                <a:lnTo>
                  <a:pt x="65205" y="138339"/>
                </a:lnTo>
                <a:lnTo>
                  <a:pt x="98983" y="98964"/>
                </a:lnTo>
                <a:lnTo>
                  <a:pt x="138361" y="65190"/>
                </a:lnTo>
                <a:lnTo>
                  <a:pt x="182642" y="37712"/>
                </a:lnTo>
                <a:lnTo>
                  <a:pt x="231131" y="17224"/>
                </a:lnTo>
                <a:lnTo>
                  <a:pt x="283131" y="4421"/>
                </a:lnTo>
                <a:lnTo>
                  <a:pt x="337947" y="0"/>
                </a:lnTo>
                <a:lnTo>
                  <a:pt x="3186938" y="0"/>
                </a:lnTo>
                <a:lnTo>
                  <a:pt x="3214661" y="1119"/>
                </a:lnTo>
                <a:lnTo>
                  <a:pt x="3241766" y="4421"/>
                </a:lnTo>
                <a:lnTo>
                  <a:pt x="3293773" y="17224"/>
                </a:lnTo>
                <a:lnTo>
                  <a:pt x="3342264" y="37712"/>
                </a:lnTo>
                <a:lnTo>
                  <a:pt x="3386545" y="65190"/>
                </a:lnTo>
                <a:lnTo>
                  <a:pt x="3425920" y="98964"/>
                </a:lnTo>
                <a:lnTo>
                  <a:pt x="3459694" y="138339"/>
                </a:lnTo>
                <a:lnTo>
                  <a:pt x="3487172" y="182620"/>
                </a:lnTo>
                <a:lnTo>
                  <a:pt x="3507660" y="231111"/>
                </a:lnTo>
                <a:lnTo>
                  <a:pt x="3520463" y="283118"/>
                </a:lnTo>
                <a:lnTo>
                  <a:pt x="3524884" y="337946"/>
                </a:lnTo>
                <a:lnTo>
                  <a:pt x="3524884" y="3041484"/>
                </a:lnTo>
                <a:lnTo>
                  <a:pt x="3523765" y="3069201"/>
                </a:lnTo>
                <a:lnTo>
                  <a:pt x="3520463" y="3096300"/>
                </a:lnTo>
                <a:lnTo>
                  <a:pt x="3507660" y="3148300"/>
                </a:lnTo>
                <a:lnTo>
                  <a:pt x="3487172" y="3196789"/>
                </a:lnTo>
                <a:lnTo>
                  <a:pt x="3459694" y="3241070"/>
                </a:lnTo>
                <a:lnTo>
                  <a:pt x="3425920" y="3280448"/>
                </a:lnTo>
                <a:lnTo>
                  <a:pt x="3386545" y="3314226"/>
                </a:lnTo>
                <a:lnTo>
                  <a:pt x="3342264" y="3341710"/>
                </a:lnTo>
                <a:lnTo>
                  <a:pt x="3293773" y="3362202"/>
                </a:lnTo>
                <a:lnTo>
                  <a:pt x="3241766" y="3375008"/>
                </a:lnTo>
                <a:lnTo>
                  <a:pt x="3186938" y="3379431"/>
                </a:lnTo>
                <a:lnTo>
                  <a:pt x="337947" y="3379431"/>
                </a:lnTo>
                <a:lnTo>
                  <a:pt x="310230" y="3378311"/>
                </a:lnTo>
                <a:lnTo>
                  <a:pt x="283131" y="3375008"/>
                </a:lnTo>
                <a:lnTo>
                  <a:pt x="231131" y="3362202"/>
                </a:lnTo>
                <a:lnTo>
                  <a:pt x="182642" y="3341710"/>
                </a:lnTo>
                <a:lnTo>
                  <a:pt x="138361" y="3314226"/>
                </a:lnTo>
                <a:lnTo>
                  <a:pt x="98983" y="3280448"/>
                </a:lnTo>
                <a:lnTo>
                  <a:pt x="65205" y="3241070"/>
                </a:lnTo>
                <a:lnTo>
                  <a:pt x="37721" y="3196789"/>
                </a:lnTo>
                <a:lnTo>
                  <a:pt x="17229" y="3148300"/>
                </a:lnTo>
                <a:lnTo>
                  <a:pt x="4423" y="3096300"/>
                </a:lnTo>
                <a:lnTo>
                  <a:pt x="0" y="3041484"/>
                </a:lnTo>
                <a:lnTo>
                  <a:pt x="0" y="33794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19455" y="3741165"/>
            <a:ext cx="3079750" cy="168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635" algn="ctr">
              <a:lnSpc>
                <a:spcPts val="2060"/>
              </a:lnSpc>
            </a:pP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84.Ha</a:t>
            </a:r>
            <a:r>
              <a:rPr sz="2000" b="1" spc="-2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de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iden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t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ificarse pro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g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re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s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ivamente</a:t>
            </a:r>
            <a:r>
              <a:rPr sz="2000" b="1" spc="-5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con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Cristo,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el Buen</a:t>
            </a:r>
            <a:r>
              <a:rPr sz="2000" b="1" spc="-2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S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a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maritano</a:t>
            </a:r>
            <a:r>
              <a:rPr sz="2000" b="1" spc="-2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para po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d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er ser</a:t>
            </a:r>
            <a:r>
              <a:rPr sz="2000" b="1" spc="-25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su imagen</a:t>
            </a:r>
            <a:r>
              <a:rPr sz="2000" b="1" spc="-3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vi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v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a .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ts val="800"/>
              </a:lnSpc>
              <a:spcBef>
                <a:spcPts val="23"/>
              </a:spcBef>
            </a:pPr>
            <a:endParaRPr sz="800"/>
          </a:p>
          <a:p>
            <a:pPr marL="273050" marR="265430" indent="0" algn="ctr">
              <a:lnSpc>
                <a:spcPts val="2060"/>
              </a:lnSpc>
            </a:pP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Recon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o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ce</a:t>
            </a:r>
            <a:r>
              <a:rPr sz="2000" b="1" spc="-4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al 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S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eñor</a:t>
            </a:r>
            <a:r>
              <a:rPr sz="2000" b="1" spc="-15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en los en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f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ermos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16751" y="2997200"/>
            <a:ext cx="2235200" cy="32067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34740" y="1303019"/>
            <a:ext cx="2234184" cy="15483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16751" y="558800"/>
            <a:ext cx="2185924" cy="22923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1720" y="2266188"/>
            <a:ext cx="426719" cy="440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12" y="0"/>
            <a:ext cx="9107487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44896" y="819911"/>
            <a:ext cx="451103" cy="3328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2459" y="848613"/>
            <a:ext cx="317246" cy="3194431"/>
          </a:xfrm>
          <a:custGeom>
            <a:avLst/>
            <a:gdLst/>
            <a:ahLst/>
            <a:cxnLst/>
            <a:rect l="l" t="t" r="r" b="b"/>
            <a:pathLst>
              <a:path w="317246" h="3194430">
                <a:moveTo>
                  <a:pt x="0" y="3194431"/>
                </a:moveTo>
                <a:lnTo>
                  <a:pt x="317246" y="3194431"/>
                </a:lnTo>
                <a:lnTo>
                  <a:pt x="317246" y="0"/>
                </a:lnTo>
                <a:lnTo>
                  <a:pt x="0" y="0"/>
                </a:lnTo>
                <a:lnTo>
                  <a:pt x="0" y="3194431"/>
                </a:lnTo>
                <a:close/>
              </a:path>
            </a:pathLst>
          </a:custGeom>
          <a:solidFill>
            <a:srgbClr val="0D6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1203" y="428244"/>
            <a:ext cx="3697224" cy="1943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81015" y="391668"/>
            <a:ext cx="3712464" cy="19141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48071" y="476630"/>
            <a:ext cx="3524884" cy="1770634"/>
          </a:xfrm>
          <a:custGeom>
            <a:avLst/>
            <a:gdLst/>
            <a:ahLst/>
            <a:cxnLst/>
            <a:rect l="l" t="t" r="r" b="b"/>
            <a:pathLst>
              <a:path w="3524884" h="1770634">
                <a:moveTo>
                  <a:pt x="3347847" y="0"/>
                </a:moveTo>
                <a:lnTo>
                  <a:pt x="177037" y="0"/>
                </a:lnTo>
                <a:lnTo>
                  <a:pt x="166386" y="315"/>
                </a:lnTo>
                <a:lnTo>
                  <a:pt x="124070" y="8068"/>
                </a:lnTo>
                <a:lnTo>
                  <a:pt x="85918" y="25245"/>
                </a:lnTo>
                <a:lnTo>
                  <a:pt x="53213" y="50558"/>
                </a:lnTo>
                <a:lnTo>
                  <a:pt x="27238" y="82720"/>
                </a:lnTo>
                <a:lnTo>
                  <a:pt x="9273" y="120442"/>
                </a:lnTo>
                <a:lnTo>
                  <a:pt x="603" y="162439"/>
                </a:lnTo>
                <a:lnTo>
                  <a:pt x="0" y="177165"/>
                </a:lnTo>
                <a:lnTo>
                  <a:pt x="0" y="1593596"/>
                </a:lnTo>
                <a:lnTo>
                  <a:pt x="4347" y="1632772"/>
                </a:lnTo>
                <a:lnTo>
                  <a:pt x="18495" y="1672477"/>
                </a:lnTo>
                <a:lnTo>
                  <a:pt x="41208" y="1707161"/>
                </a:lnTo>
                <a:lnTo>
                  <a:pt x="71205" y="1735540"/>
                </a:lnTo>
                <a:lnTo>
                  <a:pt x="107200" y="1756331"/>
                </a:lnTo>
                <a:lnTo>
                  <a:pt x="147911" y="1768250"/>
                </a:lnTo>
                <a:lnTo>
                  <a:pt x="177037" y="1770634"/>
                </a:lnTo>
                <a:lnTo>
                  <a:pt x="3347847" y="1770634"/>
                </a:lnTo>
                <a:lnTo>
                  <a:pt x="3387023" y="1766286"/>
                </a:lnTo>
                <a:lnTo>
                  <a:pt x="3426728" y="1752138"/>
                </a:lnTo>
                <a:lnTo>
                  <a:pt x="3461412" y="1729425"/>
                </a:lnTo>
                <a:lnTo>
                  <a:pt x="3489791" y="1699428"/>
                </a:lnTo>
                <a:lnTo>
                  <a:pt x="3510582" y="1663433"/>
                </a:lnTo>
                <a:lnTo>
                  <a:pt x="3522501" y="1622722"/>
                </a:lnTo>
                <a:lnTo>
                  <a:pt x="3524884" y="1593596"/>
                </a:lnTo>
                <a:lnTo>
                  <a:pt x="3524884" y="177165"/>
                </a:lnTo>
                <a:lnTo>
                  <a:pt x="3520517" y="137896"/>
                </a:lnTo>
                <a:lnTo>
                  <a:pt x="3506358" y="98194"/>
                </a:lnTo>
                <a:lnTo>
                  <a:pt x="3483641" y="63505"/>
                </a:lnTo>
                <a:lnTo>
                  <a:pt x="3453648" y="35115"/>
                </a:lnTo>
                <a:lnTo>
                  <a:pt x="3417661" y="14313"/>
                </a:lnTo>
                <a:lnTo>
                  <a:pt x="3376963" y="2385"/>
                </a:lnTo>
                <a:lnTo>
                  <a:pt x="3347847" y="0"/>
                </a:lnTo>
                <a:close/>
              </a:path>
            </a:pathLst>
          </a:custGeom>
          <a:solidFill>
            <a:srgbClr val="0C63B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48071" y="476630"/>
            <a:ext cx="3524884" cy="1770634"/>
          </a:xfrm>
          <a:custGeom>
            <a:avLst/>
            <a:gdLst/>
            <a:ahLst/>
            <a:cxnLst/>
            <a:rect l="l" t="t" r="r" b="b"/>
            <a:pathLst>
              <a:path w="3524884" h="1770634">
                <a:moveTo>
                  <a:pt x="0" y="177165"/>
                </a:moveTo>
                <a:lnTo>
                  <a:pt x="5287" y="134030"/>
                </a:lnTo>
                <a:lnTo>
                  <a:pt x="20296" y="94740"/>
                </a:lnTo>
                <a:lnTo>
                  <a:pt x="43744" y="60581"/>
                </a:lnTo>
                <a:lnTo>
                  <a:pt x="74348" y="32842"/>
                </a:lnTo>
                <a:lnTo>
                  <a:pt x="110826" y="12810"/>
                </a:lnTo>
                <a:lnTo>
                  <a:pt x="151897" y="1773"/>
                </a:lnTo>
                <a:lnTo>
                  <a:pt x="177037" y="0"/>
                </a:lnTo>
                <a:lnTo>
                  <a:pt x="3347847" y="0"/>
                </a:lnTo>
                <a:lnTo>
                  <a:pt x="3362571" y="604"/>
                </a:lnTo>
                <a:lnTo>
                  <a:pt x="3376963" y="2385"/>
                </a:lnTo>
                <a:lnTo>
                  <a:pt x="3417661" y="14313"/>
                </a:lnTo>
                <a:lnTo>
                  <a:pt x="3453648" y="35115"/>
                </a:lnTo>
                <a:lnTo>
                  <a:pt x="3483641" y="63505"/>
                </a:lnTo>
                <a:lnTo>
                  <a:pt x="3506358" y="98194"/>
                </a:lnTo>
                <a:lnTo>
                  <a:pt x="3520517" y="137896"/>
                </a:lnTo>
                <a:lnTo>
                  <a:pt x="3524884" y="177165"/>
                </a:lnTo>
                <a:lnTo>
                  <a:pt x="3524884" y="1593596"/>
                </a:lnTo>
                <a:lnTo>
                  <a:pt x="3524281" y="1608326"/>
                </a:lnTo>
                <a:lnTo>
                  <a:pt x="3522501" y="1622722"/>
                </a:lnTo>
                <a:lnTo>
                  <a:pt x="3510582" y="1663433"/>
                </a:lnTo>
                <a:lnTo>
                  <a:pt x="3489791" y="1699428"/>
                </a:lnTo>
                <a:lnTo>
                  <a:pt x="3461412" y="1729425"/>
                </a:lnTo>
                <a:lnTo>
                  <a:pt x="3426728" y="1752138"/>
                </a:lnTo>
                <a:lnTo>
                  <a:pt x="3387023" y="1766286"/>
                </a:lnTo>
                <a:lnTo>
                  <a:pt x="3347847" y="1770634"/>
                </a:lnTo>
                <a:lnTo>
                  <a:pt x="177037" y="1770634"/>
                </a:lnTo>
                <a:lnTo>
                  <a:pt x="162307" y="1770030"/>
                </a:lnTo>
                <a:lnTo>
                  <a:pt x="147911" y="1768250"/>
                </a:lnTo>
                <a:lnTo>
                  <a:pt x="107200" y="1756331"/>
                </a:lnTo>
                <a:lnTo>
                  <a:pt x="71205" y="1735540"/>
                </a:lnTo>
                <a:lnTo>
                  <a:pt x="41208" y="1707161"/>
                </a:lnTo>
                <a:lnTo>
                  <a:pt x="18495" y="1672477"/>
                </a:lnTo>
                <a:lnTo>
                  <a:pt x="4347" y="1632772"/>
                </a:lnTo>
                <a:lnTo>
                  <a:pt x="0" y="1593596"/>
                </a:lnTo>
                <a:lnTo>
                  <a:pt x="0" y="17716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82565" y="523748"/>
            <a:ext cx="3256915" cy="168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2315" marR="736600" indent="0" algn="ctr">
              <a:lnSpc>
                <a:spcPts val="2060"/>
              </a:lnSpc>
            </a:pPr>
            <a:r>
              <a:rPr sz="2000" b="1" spc="-5" dirty="0">
                <a:solidFill>
                  <a:srgbClr val="FFFFFF"/>
                </a:solidFill>
                <a:latin typeface="Arial Narrow"/>
                <a:cs typeface="Arial Narrow"/>
              </a:rPr>
              <a:t>87.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-</a:t>
            </a:r>
            <a:r>
              <a:rPr sz="20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Capacidad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de “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000" b="1" spc="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templación”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ts val="750"/>
              </a:lnSpc>
              <a:spcBef>
                <a:spcPts val="37"/>
              </a:spcBef>
            </a:pPr>
            <a:endParaRPr sz="750"/>
          </a:p>
          <a:p>
            <a:pPr marL="12700" marR="6350" indent="1270" algn="ctr">
              <a:lnSpc>
                <a:spcPct val="86200"/>
              </a:lnSpc>
            </a:pP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Apren</a:t>
            </a:r>
            <a:r>
              <a:rPr sz="2000" b="1" spc="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000" b="1" spc="-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desde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a le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000" b="1" spc="-9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, desde</a:t>
            </a:r>
            <a:r>
              <a:rPr sz="20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la fe,</a:t>
            </a:r>
            <a:r>
              <a:rPr sz="2000" b="1" spc="-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la 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xpe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iencia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humana</a:t>
            </a:r>
            <a:r>
              <a:rPr sz="2000" b="1" spc="-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propia y</a:t>
            </a:r>
            <a:r>
              <a:rPr sz="20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la del</a:t>
            </a:r>
            <a:r>
              <a:rPr sz="20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en</a:t>
            </a:r>
            <a:r>
              <a:rPr sz="2000" b="1" spc="5" dirty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ermo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y a des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sz="2000" b="1" spc="5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rir</a:t>
            </a:r>
            <a:r>
              <a:rPr sz="2000" b="1" spc="-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la acc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ón</a:t>
            </a:r>
            <a:r>
              <a:rPr sz="20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de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Dios.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61203" y="2862072"/>
            <a:ext cx="3697224" cy="3552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86171" y="3368040"/>
            <a:ext cx="3505200" cy="2438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48071" y="2910458"/>
            <a:ext cx="3524884" cy="3379495"/>
          </a:xfrm>
          <a:custGeom>
            <a:avLst/>
            <a:gdLst/>
            <a:ahLst/>
            <a:cxnLst/>
            <a:rect l="l" t="t" r="r" b="b"/>
            <a:pathLst>
              <a:path w="3524884" h="3379495">
                <a:moveTo>
                  <a:pt x="3186937" y="0"/>
                </a:moveTo>
                <a:lnTo>
                  <a:pt x="337947" y="0"/>
                </a:lnTo>
                <a:lnTo>
                  <a:pt x="310223" y="1119"/>
                </a:lnTo>
                <a:lnTo>
                  <a:pt x="256719" y="9818"/>
                </a:lnTo>
                <a:lnTo>
                  <a:pt x="206382" y="26550"/>
                </a:lnTo>
                <a:lnTo>
                  <a:pt x="159910" y="50620"/>
                </a:lnTo>
                <a:lnTo>
                  <a:pt x="117995" y="81334"/>
                </a:lnTo>
                <a:lnTo>
                  <a:pt x="81334" y="117995"/>
                </a:lnTo>
                <a:lnTo>
                  <a:pt x="50620" y="159910"/>
                </a:lnTo>
                <a:lnTo>
                  <a:pt x="26550" y="206382"/>
                </a:lnTo>
                <a:lnTo>
                  <a:pt x="9818" y="256719"/>
                </a:lnTo>
                <a:lnTo>
                  <a:pt x="1119" y="310223"/>
                </a:lnTo>
                <a:lnTo>
                  <a:pt x="0" y="337946"/>
                </a:lnTo>
                <a:lnTo>
                  <a:pt x="0" y="3041548"/>
                </a:lnTo>
                <a:lnTo>
                  <a:pt x="4421" y="3096364"/>
                </a:lnTo>
                <a:lnTo>
                  <a:pt x="17224" y="3148364"/>
                </a:lnTo>
                <a:lnTo>
                  <a:pt x="37712" y="3196852"/>
                </a:lnTo>
                <a:lnTo>
                  <a:pt x="65190" y="3241133"/>
                </a:lnTo>
                <a:lnTo>
                  <a:pt x="98964" y="3280511"/>
                </a:lnTo>
                <a:lnTo>
                  <a:pt x="138339" y="3314290"/>
                </a:lnTo>
                <a:lnTo>
                  <a:pt x="182620" y="3341773"/>
                </a:lnTo>
                <a:lnTo>
                  <a:pt x="231111" y="3362266"/>
                </a:lnTo>
                <a:lnTo>
                  <a:pt x="283118" y="3375072"/>
                </a:lnTo>
                <a:lnTo>
                  <a:pt x="337947" y="3379495"/>
                </a:lnTo>
                <a:lnTo>
                  <a:pt x="3186937" y="3379495"/>
                </a:lnTo>
                <a:lnTo>
                  <a:pt x="3241766" y="3375072"/>
                </a:lnTo>
                <a:lnTo>
                  <a:pt x="3293773" y="3362266"/>
                </a:lnTo>
                <a:lnTo>
                  <a:pt x="3342264" y="3341773"/>
                </a:lnTo>
                <a:lnTo>
                  <a:pt x="3386545" y="3314290"/>
                </a:lnTo>
                <a:lnTo>
                  <a:pt x="3425920" y="3280511"/>
                </a:lnTo>
                <a:lnTo>
                  <a:pt x="3459694" y="3241133"/>
                </a:lnTo>
                <a:lnTo>
                  <a:pt x="3487172" y="3196852"/>
                </a:lnTo>
                <a:lnTo>
                  <a:pt x="3507660" y="3148364"/>
                </a:lnTo>
                <a:lnTo>
                  <a:pt x="3520463" y="3096364"/>
                </a:lnTo>
                <a:lnTo>
                  <a:pt x="3524884" y="3041548"/>
                </a:lnTo>
                <a:lnTo>
                  <a:pt x="3524884" y="337946"/>
                </a:lnTo>
                <a:lnTo>
                  <a:pt x="3520463" y="283118"/>
                </a:lnTo>
                <a:lnTo>
                  <a:pt x="3507660" y="231111"/>
                </a:lnTo>
                <a:lnTo>
                  <a:pt x="3487172" y="182620"/>
                </a:lnTo>
                <a:lnTo>
                  <a:pt x="3459694" y="138339"/>
                </a:lnTo>
                <a:lnTo>
                  <a:pt x="3425920" y="98964"/>
                </a:lnTo>
                <a:lnTo>
                  <a:pt x="3386545" y="65190"/>
                </a:lnTo>
                <a:lnTo>
                  <a:pt x="3342264" y="37712"/>
                </a:lnTo>
                <a:lnTo>
                  <a:pt x="3293773" y="17224"/>
                </a:lnTo>
                <a:lnTo>
                  <a:pt x="3241766" y="4421"/>
                </a:lnTo>
                <a:lnTo>
                  <a:pt x="3186937" y="0"/>
                </a:lnTo>
                <a:close/>
              </a:path>
            </a:pathLst>
          </a:custGeom>
          <a:solidFill>
            <a:srgbClr val="95ACD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48071" y="2910458"/>
            <a:ext cx="3524884" cy="3379495"/>
          </a:xfrm>
          <a:custGeom>
            <a:avLst/>
            <a:gdLst/>
            <a:ahLst/>
            <a:cxnLst/>
            <a:rect l="l" t="t" r="r" b="b"/>
            <a:pathLst>
              <a:path w="3524884" h="3379495">
                <a:moveTo>
                  <a:pt x="0" y="337946"/>
                </a:moveTo>
                <a:lnTo>
                  <a:pt x="4421" y="283118"/>
                </a:lnTo>
                <a:lnTo>
                  <a:pt x="17224" y="231111"/>
                </a:lnTo>
                <a:lnTo>
                  <a:pt x="37712" y="182620"/>
                </a:lnTo>
                <a:lnTo>
                  <a:pt x="65190" y="138339"/>
                </a:lnTo>
                <a:lnTo>
                  <a:pt x="98964" y="98964"/>
                </a:lnTo>
                <a:lnTo>
                  <a:pt x="138339" y="65190"/>
                </a:lnTo>
                <a:lnTo>
                  <a:pt x="182620" y="37712"/>
                </a:lnTo>
                <a:lnTo>
                  <a:pt x="231111" y="17224"/>
                </a:lnTo>
                <a:lnTo>
                  <a:pt x="283118" y="4421"/>
                </a:lnTo>
                <a:lnTo>
                  <a:pt x="337947" y="0"/>
                </a:lnTo>
                <a:lnTo>
                  <a:pt x="3186937" y="0"/>
                </a:lnTo>
                <a:lnTo>
                  <a:pt x="3214661" y="1119"/>
                </a:lnTo>
                <a:lnTo>
                  <a:pt x="3241766" y="4421"/>
                </a:lnTo>
                <a:lnTo>
                  <a:pt x="3293773" y="17224"/>
                </a:lnTo>
                <a:lnTo>
                  <a:pt x="3342264" y="37712"/>
                </a:lnTo>
                <a:lnTo>
                  <a:pt x="3386545" y="65190"/>
                </a:lnTo>
                <a:lnTo>
                  <a:pt x="3425920" y="98964"/>
                </a:lnTo>
                <a:lnTo>
                  <a:pt x="3459694" y="138339"/>
                </a:lnTo>
                <a:lnTo>
                  <a:pt x="3487172" y="182620"/>
                </a:lnTo>
                <a:lnTo>
                  <a:pt x="3507660" y="231111"/>
                </a:lnTo>
                <a:lnTo>
                  <a:pt x="3520463" y="283118"/>
                </a:lnTo>
                <a:lnTo>
                  <a:pt x="3524884" y="337946"/>
                </a:lnTo>
                <a:lnTo>
                  <a:pt x="3524884" y="3041548"/>
                </a:lnTo>
                <a:lnTo>
                  <a:pt x="3523765" y="3069264"/>
                </a:lnTo>
                <a:lnTo>
                  <a:pt x="3520463" y="3096364"/>
                </a:lnTo>
                <a:lnTo>
                  <a:pt x="3507660" y="3148364"/>
                </a:lnTo>
                <a:lnTo>
                  <a:pt x="3487172" y="3196852"/>
                </a:lnTo>
                <a:lnTo>
                  <a:pt x="3459694" y="3241133"/>
                </a:lnTo>
                <a:lnTo>
                  <a:pt x="3425920" y="3280511"/>
                </a:lnTo>
                <a:lnTo>
                  <a:pt x="3386545" y="3314290"/>
                </a:lnTo>
                <a:lnTo>
                  <a:pt x="3342264" y="3341773"/>
                </a:lnTo>
                <a:lnTo>
                  <a:pt x="3293773" y="3362266"/>
                </a:lnTo>
                <a:lnTo>
                  <a:pt x="3241766" y="3375072"/>
                </a:lnTo>
                <a:lnTo>
                  <a:pt x="3186937" y="3379495"/>
                </a:lnTo>
                <a:lnTo>
                  <a:pt x="337947" y="3379495"/>
                </a:lnTo>
                <a:lnTo>
                  <a:pt x="310223" y="3378375"/>
                </a:lnTo>
                <a:lnTo>
                  <a:pt x="283118" y="3375072"/>
                </a:lnTo>
                <a:lnTo>
                  <a:pt x="231111" y="3362266"/>
                </a:lnTo>
                <a:lnTo>
                  <a:pt x="182620" y="3341773"/>
                </a:lnTo>
                <a:lnTo>
                  <a:pt x="138339" y="3314290"/>
                </a:lnTo>
                <a:lnTo>
                  <a:pt x="98964" y="3280511"/>
                </a:lnTo>
                <a:lnTo>
                  <a:pt x="65190" y="3241133"/>
                </a:lnTo>
                <a:lnTo>
                  <a:pt x="37712" y="3196852"/>
                </a:lnTo>
                <a:lnTo>
                  <a:pt x="17224" y="3148364"/>
                </a:lnTo>
                <a:lnTo>
                  <a:pt x="4421" y="3096364"/>
                </a:lnTo>
                <a:lnTo>
                  <a:pt x="0" y="3041548"/>
                </a:lnTo>
                <a:lnTo>
                  <a:pt x="0" y="337946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87721" y="3500373"/>
            <a:ext cx="3047365" cy="2207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0460" marR="330835" indent="-746760">
              <a:lnSpc>
                <a:spcPts val="2060"/>
              </a:lnSpc>
            </a:pPr>
            <a:r>
              <a:rPr sz="2000" b="1" spc="-5" dirty="0">
                <a:solidFill>
                  <a:srgbClr val="0A5294"/>
                </a:solidFill>
                <a:latin typeface="Arial Narrow"/>
                <a:cs typeface="Arial Narrow"/>
              </a:rPr>
              <a:t>89.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-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Fecu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n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di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d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ad</a:t>
            </a:r>
            <a:r>
              <a:rPr sz="2000" b="1" spc="-25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ve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r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sus eficacia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ts val="750"/>
              </a:lnSpc>
              <a:spcBef>
                <a:spcPts val="39"/>
              </a:spcBef>
            </a:pPr>
            <a:endParaRPr sz="750"/>
          </a:p>
          <a:p>
            <a:pPr marL="12700" marR="6350" indent="-635" algn="ctr">
              <a:lnSpc>
                <a:spcPct val="86100"/>
              </a:lnSpc>
            </a:pP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En</a:t>
            </a:r>
            <a:r>
              <a:rPr sz="2000" b="1" spc="-15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la e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v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aluación</a:t>
            </a:r>
            <a:r>
              <a:rPr sz="2000" b="1" spc="-2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, no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debe dejarse</a:t>
            </a:r>
            <a:r>
              <a:rPr sz="2000" b="1" spc="-2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g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u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ia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r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e</a:t>
            </a:r>
            <a:r>
              <a:rPr sz="2000" b="1" spc="-15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ú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n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icamente</a:t>
            </a:r>
            <a:r>
              <a:rPr sz="2000" b="1" spc="-35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p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o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r c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r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iterios</a:t>
            </a:r>
            <a:r>
              <a:rPr sz="2000" b="1" spc="-35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de efic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a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cia</a:t>
            </a:r>
            <a:r>
              <a:rPr sz="2000" b="1" spc="-25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y de 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é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xito. En</a:t>
            </a:r>
            <a:r>
              <a:rPr sz="2000" b="1" spc="-15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los</a:t>
            </a:r>
            <a:r>
              <a:rPr sz="2000" b="1" spc="-15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m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o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men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t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os</a:t>
            </a:r>
            <a:r>
              <a:rPr sz="2000" b="1" spc="-35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di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f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ícil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e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s, reforz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a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rá</a:t>
            </a:r>
            <a:r>
              <a:rPr sz="2000" b="1" spc="-2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su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confianza</a:t>
            </a:r>
            <a:r>
              <a:rPr sz="2000" b="1" spc="-2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en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el Único</a:t>
            </a:r>
            <a:r>
              <a:rPr sz="2000" b="1" spc="-2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q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u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e</a:t>
            </a:r>
            <a:r>
              <a:rPr sz="2000" b="1" spc="-15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p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u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ede</a:t>
            </a:r>
            <a:r>
              <a:rPr sz="2000" b="1" spc="-25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sal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v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ar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l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os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8437" y="1457325"/>
            <a:ext cx="4713224" cy="3378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1720" y="2266188"/>
            <a:ext cx="426719" cy="440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612" y="39687"/>
            <a:ext cx="9069387" cy="68183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7739" y="3012948"/>
            <a:ext cx="3906012" cy="2843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4100" y="3060700"/>
            <a:ext cx="3733800" cy="2671762"/>
          </a:xfrm>
          <a:custGeom>
            <a:avLst/>
            <a:gdLst/>
            <a:ahLst/>
            <a:cxnLst/>
            <a:rect l="l" t="t" r="r" b="b"/>
            <a:pathLst>
              <a:path w="3733800" h="2671762">
                <a:moveTo>
                  <a:pt x="3466591" y="0"/>
                </a:moveTo>
                <a:lnTo>
                  <a:pt x="267208" y="0"/>
                </a:lnTo>
                <a:lnTo>
                  <a:pt x="245291" y="885"/>
                </a:lnTo>
                <a:lnTo>
                  <a:pt x="202990" y="7765"/>
                </a:lnTo>
                <a:lnTo>
                  <a:pt x="163193" y="20998"/>
                </a:lnTo>
                <a:lnTo>
                  <a:pt x="126448" y="40034"/>
                </a:lnTo>
                <a:lnTo>
                  <a:pt x="93307" y="64322"/>
                </a:lnTo>
                <a:lnTo>
                  <a:pt x="64317" y="93312"/>
                </a:lnTo>
                <a:lnTo>
                  <a:pt x="40031" y="126454"/>
                </a:lnTo>
                <a:lnTo>
                  <a:pt x="20996" y="163198"/>
                </a:lnTo>
                <a:lnTo>
                  <a:pt x="7765" y="202995"/>
                </a:lnTo>
                <a:lnTo>
                  <a:pt x="885" y="245292"/>
                </a:lnTo>
                <a:lnTo>
                  <a:pt x="0" y="267208"/>
                </a:lnTo>
                <a:lnTo>
                  <a:pt x="0" y="2404618"/>
                </a:lnTo>
                <a:lnTo>
                  <a:pt x="3496" y="2447946"/>
                </a:lnTo>
                <a:lnTo>
                  <a:pt x="13621" y="2489049"/>
                </a:lnTo>
                <a:lnTo>
                  <a:pt x="29823" y="2527378"/>
                </a:lnTo>
                <a:lnTo>
                  <a:pt x="51552" y="2562382"/>
                </a:lnTo>
                <a:lnTo>
                  <a:pt x="78258" y="2593511"/>
                </a:lnTo>
                <a:lnTo>
                  <a:pt x="109393" y="2620214"/>
                </a:lnTo>
                <a:lnTo>
                  <a:pt x="144405" y="2641941"/>
                </a:lnTo>
                <a:lnTo>
                  <a:pt x="182745" y="2658141"/>
                </a:lnTo>
                <a:lnTo>
                  <a:pt x="223862" y="2668265"/>
                </a:lnTo>
                <a:lnTo>
                  <a:pt x="267208" y="2671762"/>
                </a:lnTo>
                <a:lnTo>
                  <a:pt x="3466591" y="2671762"/>
                </a:lnTo>
                <a:lnTo>
                  <a:pt x="3509934" y="2668265"/>
                </a:lnTo>
                <a:lnTo>
                  <a:pt x="3551050" y="2658141"/>
                </a:lnTo>
                <a:lnTo>
                  <a:pt x="3589389" y="2641941"/>
                </a:lnTo>
                <a:lnTo>
                  <a:pt x="3624401" y="2620214"/>
                </a:lnTo>
                <a:lnTo>
                  <a:pt x="3655536" y="2593511"/>
                </a:lnTo>
                <a:lnTo>
                  <a:pt x="3682244" y="2562382"/>
                </a:lnTo>
                <a:lnTo>
                  <a:pt x="3703974" y="2527378"/>
                </a:lnTo>
                <a:lnTo>
                  <a:pt x="3720177" y="2489049"/>
                </a:lnTo>
                <a:lnTo>
                  <a:pt x="3730302" y="2447946"/>
                </a:lnTo>
                <a:lnTo>
                  <a:pt x="3733800" y="2404618"/>
                </a:lnTo>
                <a:lnTo>
                  <a:pt x="3733800" y="267208"/>
                </a:lnTo>
                <a:lnTo>
                  <a:pt x="3730302" y="223865"/>
                </a:lnTo>
                <a:lnTo>
                  <a:pt x="3720177" y="182749"/>
                </a:lnTo>
                <a:lnTo>
                  <a:pt x="3703974" y="144410"/>
                </a:lnTo>
                <a:lnTo>
                  <a:pt x="3682244" y="109398"/>
                </a:lnTo>
                <a:lnTo>
                  <a:pt x="3655536" y="78263"/>
                </a:lnTo>
                <a:lnTo>
                  <a:pt x="3624401" y="51555"/>
                </a:lnTo>
                <a:lnTo>
                  <a:pt x="3589389" y="29825"/>
                </a:lnTo>
                <a:lnTo>
                  <a:pt x="3551050" y="13622"/>
                </a:lnTo>
                <a:lnTo>
                  <a:pt x="3509934" y="3497"/>
                </a:lnTo>
                <a:lnTo>
                  <a:pt x="3466591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4100" y="3060700"/>
            <a:ext cx="3733800" cy="2671762"/>
          </a:xfrm>
          <a:custGeom>
            <a:avLst/>
            <a:gdLst/>
            <a:ahLst/>
            <a:cxnLst/>
            <a:rect l="l" t="t" r="r" b="b"/>
            <a:pathLst>
              <a:path w="3733800" h="2671762">
                <a:moveTo>
                  <a:pt x="0" y="267208"/>
                </a:moveTo>
                <a:lnTo>
                  <a:pt x="3496" y="223865"/>
                </a:lnTo>
                <a:lnTo>
                  <a:pt x="13621" y="182749"/>
                </a:lnTo>
                <a:lnTo>
                  <a:pt x="29823" y="144410"/>
                </a:lnTo>
                <a:lnTo>
                  <a:pt x="51552" y="109398"/>
                </a:lnTo>
                <a:lnTo>
                  <a:pt x="78258" y="78263"/>
                </a:lnTo>
                <a:lnTo>
                  <a:pt x="109393" y="51555"/>
                </a:lnTo>
                <a:lnTo>
                  <a:pt x="144405" y="29825"/>
                </a:lnTo>
                <a:lnTo>
                  <a:pt x="182745" y="13622"/>
                </a:lnTo>
                <a:lnTo>
                  <a:pt x="223862" y="3497"/>
                </a:lnTo>
                <a:lnTo>
                  <a:pt x="267208" y="0"/>
                </a:lnTo>
                <a:lnTo>
                  <a:pt x="3466591" y="0"/>
                </a:lnTo>
                <a:lnTo>
                  <a:pt x="3488507" y="885"/>
                </a:lnTo>
                <a:lnTo>
                  <a:pt x="3509934" y="3497"/>
                </a:lnTo>
                <a:lnTo>
                  <a:pt x="3551050" y="13622"/>
                </a:lnTo>
                <a:lnTo>
                  <a:pt x="3589389" y="29825"/>
                </a:lnTo>
                <a:lnTo>
                  <a:pt x="3624401" y="51555"/>
                </a:lnTo>
                <a:lnTo>
                  <a:pt x="3655536" y="78263"/>
                </a:lnTo>
                <a:lnTo>
                  <a:pt x="3682244" y="109398"/>
                </a:lnTo>
                <a:lnTo>
                  <a:pt x="3703974" y="144410"/>
                </a:lnTo>
                <a:lnTo>
                  <a:pt x="3720177" y="182749"/>
                </a:lnTo>
                <a:lnTo>
                  <a:pt x="3730302" y="223865"/>
                </a:lnTo>
                <a:lnTo>
                  <a:pt x="3733800" y="267208"/>
                </a:lnTo>
                <a:lnTo>
                  <a:pt x="3733800" y="2404618"/>
                </a:lnTo>
                <a:lnTo>
                  <a:pt x="3732914" y="2426525"/>
                </a:lnTo>
                <a:lnTo>
                  <a:pt x="3730302" y="2447946"/>
                </a:lnTo>
                <a:lnTo>
                  <a:pt x="3720177" y="2489049"/>
                </a:lnTo>
                <a:lnTo>
                  <a:pt x="3703974" y="2527378"/>
                </a:lnTo>
                <a:lnTo>
                  <a:pt x="3682244" y="2562382"/>
                </a:lnTo>
                <a:lnTo>
                  <a:pt x="3655536" y="2593511"/>
                </a:lnTo>
                <a:lnTo>
                  <a:pt x="3624401" y="2620214"/>
                </a:lnTo>
                <a:lnTo>
                  <a:pt x="3589389" y="2641941"/>
                </a:lnTo>
                <a:lnTo>
                  <a:pt x="3551050" y="2658141"/>
                </a:lnTo>
                <a:lnTo>
                  <a:pt x="3509934" y="2668265"/>
                </a:lnTo>
                <a:lnTo>
                  <a:pt x="3466591" y="2671762"/>
                </a:lnTo>
                <a:lnTo>
                  <a:pt x="267208" y="2671762"/>
                </a:lnTo>
                <a:lnTo>
                  <a:pt x="245291" y="2670876"/>
                </a:lnTo>
                <a:lnTo>
                  <a:pt x="223862" y="2668265"/>
                </a:lnTo>
                <a:lnTo>
                  <a:pt x="182745" y="2658141"/>
                </a:lnTo>
                <a:lnTo>
                  <a:pt x="144405" y="2641941"/>
                </a:lnTo>
                <a:lnTo>
                  <a:pt x="109393" y="2620214"/>
                </a:lnTo>
                <a:lnTo>
                  <a:pt x="78258" y="2593511"/>
                </a:lnTo>
                <a:lnTo>
                  <a:pt x="51552" y="2562382"/>
                </a:lnTo>
                <a:lnTo>
                  <a:pt x="29823" y="2527378"/>
                </a:lnTo>
                <a:lnTo>
                  <a:pt x="13621" y="2489049"/>
                </a:lnTo>
                <a:lnTo>
                  <a:pt x="3496" y="2447946"/>
                </a:lnTo>
                <a:lnTo>
                  <a:pt x="0" y="2404618"/>
                </a:lnTo>
                <a:lnTo>
                  <a:pt x="0" y="267208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94891" y="3239135"/>
            <a:ext cx="3251200" cy="2313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0" algn="ctr">
              <a:lnSpc>
                <a:spcPct val="90000"/>
              </a:lnSpc>
            </a:pP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b="1" spc="-2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currirá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Mar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í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a,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alud</a:t>
            </a:r>
            <a:r>
              <a:rPr sz="24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de los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enferm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s,</a:t>
            </a:r>
            <a:r>
              <a:rPr sz="24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toman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su ejemplo, 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sz="24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cap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cidad</a:t>
            </a:r>
            <a:r>
              <a:rPr sz="2400" b="1" spc="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de servicio</a:t>
            </a:r>
            <a:r>
              <a:rPr sz="24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con cuida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4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y 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delidad,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isponibilidad, gratuid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d, 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on tern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ra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y comp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sión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38775" y="1047750"/>
            <a:ext cx="3454400" cy="41861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85642" y="2364232"/>
            <a:ext cx="201168" cy="625728"/>
          </a:xfrm>
          <a:custGeom>
            <a:avLst/>
            <a:gdLst/>
            <a:ahLst/>
            <a:cxnLst/>
            <a:rect l="l" t="t" r="r" b="b"/>
            <a:pathLst>
              <a:path w="201168" h="625728">
                <a:moveTo>
                  <a:pt x="39624" y="463676"/>
                </a:moveTo>
                <a:lnTo>
                  <a:pt x="59689" y="625728"/>
                </a:lnTo>
                <a:lnTo>
                  <a:pt x="201168" y="606805"/>
                </a:lnTo>
                <a:lnTo>
                  <a:pt x="160781" y="571118"/>
                </a:lnTo>
                <a:lnTo>
                  <a:pt x="173899" y="541565"/>
                </a:lnTo>
                <a:lnTo>
                  <a:pt x="184586" y="511394"/>
                </a:lnTo>
                <a:lnTo>
                  <a:pt x="187803" y="499490"/>
                </a:lnTo>
                <a:lnTo>
                  <a:pt x="80009" y="499490"/>
                </a:lnTo>
                <a:lnTo>
                  <a:pt x="39624" y="463676"/>
                </a:lnTo>
                <a:close/>
              </a:path>
              <a:path w="201168" h="625728">
                <a:moveTo>
                  <a:pt x="0" y="0"/>
                </a:moveTo>
                <a:lnTo>
                  <a:pt x="18334" y="21618"/>
                </a:lnTo>
                <a:lnTo>
                  <a:pt x="35230" y="43907"/>
                </a:lnTo>
                <a:lnTo>
                  <a:pt x="64660" y="90587"/>
                </a:lnTo>
                <a:lnTo>
                  <a:pt x="88195" y="139593"/>
                </a:lnTo>
                <a:lnTo>
                  <a:pt x="105741" y="190350"/>
                </a:lnTo>
                <a:lnTo>
                  <a:pt x="117205" y="242284"/>
                </a:lnTo>
                <a:lnTo>
                  <a:pt x="122493" y="294819"/>
                </a:lnTo>
                <a:lnTo>
                  <a:pt x="122791" y="321133"/>
                </a:lnTo>
                <a:lnTo>
                  <a:pt x="121511" y="347382"/>
                </a:lnTo>
                <a:lnTo>
                  <a:pt x="114165" y="399398"/>
                </a:lnTo>
                <a:lnTo>
                  <a:pt x="100363" y="450292"/>
                </a:lnTo>
                <a:lnTo>
                  <a:pt x="80009" y="499490"/>
                </a:lnTo>
                <a:lnTo>
                  <a:pt x="187803" y="499490"/>
                </a:lnTo>
                <a:lnTo>
                  <a:pt x="192876" y="480724"/>
                </a:lnTo>
                <a:lnTo>
                  <a:pt x="198802" y="449677"/>
                </a:lnTo>
                <a:lnTo>
                  <a:pt x="202400" y="418373"/>
                </a:lnTo>
                <a:lnTo>
                  <a:pt x="203702" y="386933"/>
                </a:lnTo>
                <a:lnTo>
                  <a:pt x="202744" y="355478"/>
                </a:lnTo>
                <a:lnTo>
                  <a:pt x="194180" y="293002"/>
                </a:lnTo>
                <a:lnTo>
                  <a:pt x="176979" y="231910"/>
                </a:lnTo>
                <a:lnTo>
                  <a:pt x="151415" y="173168"/>
                </a:lnTo>
                <a:lnTo>
                  <a:pt x="117758" y="117740"/>
                </a:lnTo>
                <a:lnTo>
                  <a:pt x="76282" y="66591"/>
                </a:lnTo>
                <a:lnTo>
                  <a:pt x="27257" y="20685"/>
                </a:lnTo>
                <a:lnTo>
                  <a:pt x="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16860" y="2205529"/>
            <a:ext cx="711072" cy="210899"/>
          </a:xfrm>
          <a:custGeom>
            <a:avLst/>
            <a:gdLst/>
            <a:ahLst/>
            <a:cxnLst/>
            <a:rect l="l" t="t" r="r" b="b"/>
            <a:pathLst>
              <a:path w="711072" h="210899">
                <a:moveTo>
                  <a:pt x="303196" y="0"/>
                </a:moveTo>
                <a:lnTo>
                  <a:pt x="235453" y="7224"/>
                </a:lnTo>
                <a:lnTo>
                  <a:pt x="169965" y="24816"/>
                </a:lnTo>
                <a:lnTo>
                  <a:pt x="108028" y="52734"/>
                </a:lnTo>
                <a:lnTo>
                  <a:pt x="50940" y="90941"/>
                </a:lnTo>
                <a:lnTo>
                  <a:pt x="0" y="139398"/>
                </a:lnTo>
                <a:lnTo>
                  <a:pt x="80771" y="210899"/>
                </a:lnTo>
                <a:lnTo>
                  <a:pt x="105392" y="185393"/>
                </a:lnTo>
                <a:lnTo>
                  <a:pt x="131712" y="162446"/>
                </a:lnTo>
                <a:lnTo>
                  <a:pt x="188800" y="124248"/>
                </a:lnTo>
                <a:lnTo>
                  <a:pt x="250737" y="96344"/>
                </a:lnTo>
                <a:lnTo>
                  <a:pt x="316225" y="78770"/>
                </a:lnTo>
                <a:lnTo>
                  <a:pt x="383968" y="71564"/>
                </a:lnTo>
                <a:lnTo>
                  <a:pt x="564044" y="71564"/>
                </a:lnTo>
                <a:lnTo>
                  <a:pt x="539310" y="56908"/>
                </a:lnTo>
                <a:lnTo>
                  <a:pt x="473898" y="27545"/>
                </a:lnTo>
                <a:lnTo>
                  <a:pt x="406198" y="8684"/>
                </a:lnTo>
                <a:lnTo>
                  <a:pt x="337507" y="287"/>
                </a:lnTo>
                <a:lnTo>
                  <a:pt x="303196" y="0"/>
                </a:lnTo>
                <a:close/>
              </a:path>
              <a:path w="711072" h="210899">
                <a:moveTo>
                  <a:pt x="564044" y="71564"/>
                </a:moveTo>
                <a:lnTo>
                  <a:pt x="383968" y="71564"/>
                </a:lnTo>
                <a:lnTo>
                  <a:pt x="418279" y="71861"/>
                </a:lnTo>
                <a:lnTo>
                  <a:pt x="452667" y="74763"/>
                </a:lnTo>
                <a:lnTo>
                  <a:pt x="521025" y="88404"/>
                </a:lnTo>
                <a:lnTo>
                  <a:pt x="587743" y="112526"/>
                </a:lnTo>
                <a:lnTo>
                  <a:pt x="651525" y="147164"/>
                </a:lnTo>
                <a:lnTo>
                  <a:pt x="711072" y="192357"/>
                </a:lnTo>
                <a:lnTo>
                  <a:pt x="630301" y="120729"/>
                </a:lnTo>
                <a:lnTo>
                  <a:pt x="601137" y="96812"/>
                </a:lnTo>
                <a:lnTo>
                  <a:pt x="570753" y="75540"/>
                </a:lnTo>
                <a:lnTo>
                  <a:pt x="564044" y="71564"/>
                </a:lnTo>
                <a:close/>
              </a:path>
            </a:pathLst>
          </a:custGeom>
          <a:solidFill>
            <a:srgbClr val="0C589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16860" y="2205529"/>
            <a:ext cx="872325" cy="784431"/>
          </a:xfrm>
          <a:custGeom>
            <a:avLst/>
            <a:gdLst/>
            <a:ahLst/>
            <a:cxnLst/>
            <a:rect l="l" t="t" r="r" b="b"/>
            <a:pathLst>
              <a:path w="872325" h="784431">
                <a:moveTo>
                  <a:pt x="711072" y="192357"/>
                </a:moveTo>
                <a:lnTo>
                  <a:pt x="651525" y="147164"/>
                </a:lnTo>
                <a:lnTo>
                  <a:pt x="587743" y="112526"/>
                </a:lnTo>
                <a:lnTo>
                  <a:pt x="521025" y="88404"/>
                </a:lnTo>
                <a:lnTo>
                  <a:pt x="452667" y="74763"/>
                </a:lnTo>
                <a:lnTo>
                  <a:pt x="383968" y="71564"/>
                </a:lnTo>
                <a:lnTo>
                  <a:pt x="349896" y="73869"/>
                </a:lnTo>
                <a:lnTo>
                  <a:pt x="283118" y="86263"/>
                </a:lnTo>
                <a:lnTo>
                  <a:pt x="219243" y="109007"/>
                </a:lnTo>
                <a:lnTo>
                  <a:pt x="159569" y="142063"/>
                </a:lnTo>
                <a:lnTo>
                  <a:pt x="105392" y="185393"/>
                </a:lnTo>
                <a:lnTo>
                  <a:pt x="80771" y="210899"/>
                </a:lnTo>
                <a:lnTo>
                  <a:pt x="0" y="139398"/>
                </a:lnTo>
                <a:lnTo>
                  <a:pt x="24620" y="113891"/>
                </a:lnTo>
                <a:lnTo>
                  <a:pt x="50940" y="90941"/>
                </a:lnTo>
                <a:lnTo>
                  <a:pt x="108028" y="52734"/>
                </a:lnTo>
                <a:lnTo>
                  <a:pt x="169965" y="24816"/>
                </a:lnTo>
                <a:lnTo>
                  <a:pt x="235453" y="7224"/>
                </a:lnTo>
                <a:lnTo>
                  <a:pt x="303196" y="0"/>
                </a:lnTo>
                <a:lnTo>
                  <a:pt x="337507" y="287"/>
                </a:lnTo>
                <a:lnTo>
                  <a:pt x="406198" y="8684"/>
                </a:lnTo>
                <a:lnTo>
                  <a:pt x="473898" y="27545"/>
                </a:lnTo>
                <a:lnTo>
                  <a:pt x="539310" y="56908"/>
                </a:lnTo>
                <a:lnTo>
                  <a:pt x="601137" y="96812"/>
                </a:lnTo>
                <a:lnTo>
                  <a:pt x="630301" y="120729"/>
                </a:lnTo>
                <a:lnTo>
                  <a:pt x="711072" y="192357"/>
                </a:lnTo>
                <a:lnTo>
                  <a:pt x="733802" y="213797"/>
                </a:lnTo>
                <a:lnTo>
                  <a:pt x="754887" y="236374"/>
                </a:lnTo>
                <a:lnTo>
                  <a:pt x="792037" y="284561"/>
                </a:lnTo>
                <a:lnTo>
                  <a:pt x="822357" y="336165"/>
                </a:lnTo>
                <a:lnTo>
                  <a:pt x="845684" y="390432"/>
                </a:lnTo>
                <a:lnTo>
                  <a:pt x="861853" y="446611"/>
                </a:lnTo>
                <a:lnTo>
                  <a:pt x="870699" y="503948"/>
                </a:lnTo>
                <a:lnTo>
                  <a:pt x="872325" y="532815"/>
                </a:lnTo>
                <a:lnTo>
                  <a:pt x="872058" y="561690"/>
                </a:lnTo>
                <a:lnTo>
                  <a:pt x="865765" y="619085"/>
                </a:lnTo>
                <a:lnTo>
                  <a:pt x="851655" y="675380"/>
                </a:lnTo>
                <a:lnTo>
                  <a:pt x="829563" y="729821"/>
                </a:lnTo>
                <a:lnTo>
                  <a:pt x="869950" y="765508"/>
                </a:lnTo>
                <a:lnTo>
                  <a:pt x="728471" y="784431"/>
                </a:lnTo>
                <a:lnTo>
                  <a:pt x="708406" y="622379"/>
                </a:lnTo>
                <a:lnTo>
                  <a:pt x="748791" y="658193"/>
                </a:lnTo>
                <a:lnTo>
                  <a:pt x="769145" y="608995"/>
                </a:lnTo>
                <a:lnTo>
                  <a:pt x="782947" y="558101"/>
                </a:lnTo>
                <a:lnTo>
                  <a:pt x="790293" y="506085"/>
                </a:lnTo>
                <a:lnTo>
                  <a:pt x="791573" y="479836"/>
                </a:lnTo>
                <a:lnTo>
                  <a:pt x="791275" y="453522"/>
                </a:lnTo>
                <a:lnTo>
                  <a:pt x="785987" y="400986"/>
                </a:lnTo>
                <a:lnTo>
                  <a:pt x="774523" y="349053"/>
                </a:lnTo>
                <a:lnTo>
                  <a:pt x="756977" y="298295"/>
                </a:lnTo>
                <a:lnTo>
                  <a:pt x="733442" y="249289"/>
                </a:lnTo>
                <a:lnTo>
                  <a:pt x="704012" y="202609"/>
                </a:lnTo>
                <a:lnTo>
                  <a:pt x="687116" y="180321"/>
                </a:lnTo>
                <a:lnTo>
                  <a:pt x="668782" y="158829"/>
                </a:lnTo>
              </a:path>
            </a:pathLst>
          </a:custGeom>
          <a:ln w="42500">
            <a:solidFill>
              <a:srgbClr val="08509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09472" y="158495"/>
            <a:ext cx="3509772" cy="20680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5387" y="206375"/>
            <a:ext cx="3338512" cy="1895475"/>
          </a:xfrm>
          <a:custGeom>
            <a:avLst/>
            <a:gdLst/>
            <a:ahLst/>
            <a:cxnLst/>
            <a:rect l="l" t="t" r="r" b="b"/>
            <a:pathLst>
              <a:path w="3338512" h="1895475">
                <a:moveTo>
                  <a:pt x="3148901" y="0"/>
                </a:moveTo>
                <a:lnTo>
                  <a:pt x="189547" y="0"/>
                </a:lnTo>
                <a:lnTo>
                  <a:pt x="174006" y="628"/>
                </a:lnTo>
                <a:lnTo>
                  <a:pt x="129649" y="9661"/>
                </a:lnTo>
                <a:lnTo>
                  <a:pt x="89718" y="28394"/>
                </a:lnTo>
                <a:lnTo>
                  <a:pt x="55530" y="55514"/>
                </a:lnTo>
                <a:lnTo>
                  <a:pt x="28407" y="89707"/>
                </a:lnTo>
                <a:lnTo>
                  <a:pt x="9666" y="129657"/>
                </a:lnTo>
                <a:lnTo>
                  <a:pt x="628" y="174052"/>
                </a:lnTo>
                <a:lnTo>
                  <a:pt x="0" y="189611"/>
                </a:lnTo>
                <a:lnTo>
                  <a:pt x="0" y="1705864"/>
                </a:lnTo>
                <a:lnTo>
                  <a:pt x="5510" y="1751447"/>
                </a:lnTo>
                <a:lnTo>
                  <a:pt x="21163" y="1793025"/>
                </a:lnTo>
                <a:lnTo>
                  <a:pt x="45639" y="1829283"/>
                </a:lnTo>
                <a:lnTo>
                  <a:pt x="77618" y="1858907"/>
                </a:lnTo>
                <a:lnTo>
                  <a:pt x="115782" y="1880582"/>
                </a:lnTo>
                <a:lnTo>
                  <a:pt x="158810" y="1892994"/>
                </a:lnTo>
                <a:lnTo>
                  <a:pt x="189547" y="1895475"/>
                </a:lnTo>
                <a:lnTo>
                  <a:pt x="3148901" y="1895475"/>
                </a:lnTo>
                <a:lnTo>
                  <a:pt x="3194485" y="1889967"/>
                </a:lnTo>
                <a:lnTo>
                  <a:pt x="3236063" y="1874321"/>
                </a:lnTo>
                <a:lnTo>
                  <a:pt x="3272321" y="1849850"/>
                </a:lnTo>
                <a:lnTo>
                  <a:pt x="3301944" y="1817869"/>
                </a:lnTo>
                <a:lnTo>
                  <a:pt x="3323619" y="1779692"/>
                </a:lnTo>
                <a:lnTo>
                  <a:pt x="3336032" y="1736633"/>
                </a:lnTo>
                <a:lnTo>
                  <a:pt x="3338512" y="1705864"/>
                </a:lnTo>
                <a:lnTo>
                  <a:pt x="3338512" y="189611"/>
                </a:lnTo>
                <a:lnTo>
                  <a:pt x="3333005" y="144027"/>
                </a:lnTo>
                <a:lnTo>
                  <a:pt x="3317358" y="102449"/>
                </a:lnTo>
                <a:lnTo>
                  <a:pt x="3292888" y="66191"/>
                </a:lnTo>
                <a:lnTo>
                  <a:pt x="3260907" y="36567"/>
                </a:lnTo>
                <a:lnTo>
                  <a:pt x="3222730" y="14892"/>
                </a:lnTo>
                <a:lnTo>
                  <a:pt x="3179670" y="2480"/>
                </a:lnTo>
                <a:lnTo>
                  <a:pt x="3148901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5387" y="206375"/>
            <a:ext cx="3338512" cy="1895475"/>
          </a:xfrm>
          <a:custGeom>
            <a:avLst/>
            <a:gdLst/>
            <a:ahLst/>
            <a:cxnLst/>
            <a:rect l="l" t="t" r="r" b="b"/>
            <a:pathLst>
              <a:path w="3338512" h="1895475">
                <a:moveTo>
                  <a:pt x="0" y="189611"/>
                </a:moveTo>
                <a:lnTo>
                  <a:pt x="5510" y="144027"/>
                </a:lnTo>
                <a:lnTo>
                  <a:pt x="21163" y="102449"/>
                </a:lnTo>
                <a:lnTo>
                  <a:pt x="45639" y="66191"/>
                </a:lnTo>
                <a:lnTo>
                  <a:pt x="77618" y="36567"/>
                </a:lnTo>
                <a:lnTo>
                  <a:pt x="115782" y="14892"/>
                </a:lnTo>
                <a:lnTo>
                  <a:pt x="158810" y="2480"/>
                </a:lnTo>
                <a:lnTo>
                  <a:pt x="189547" y="0"/>
                </a:lnTo>
                <a:lnTo>
                  <a:pt x="3148901" y="0"/>
                </a:lnTo>
                <a:lnTo>
                  <a:pt x="3164460" y="628"/>
                </a:lnTo>
                <a:lnTo>
                  <a:pt x="3179670" y="2480"/>
                </a:lnTo>
                <a:lnTo>
                  <a:pt x="3222730" y="14892"/>
                </a:lnTo>
                <a:lnTo>
                  <a:pt x="3260907" y="36567"/>
                </a:lnTo>
                <a:lnTo>
                  <a:pt x="3292888" y="66191"/>
                </a:lnTo>
                <a:lnTo>
                  <a:pt x="3317358" y="102449"/>
                </a:lnTo>
                <a:lnTo>
                  <a:pt x="3333005" y="144027"/>
                </a:lnTo>
                <a:lnTo>
                  <a:pt x="3338512" y="189611"/>
                </a:lnTo>
                <a:lnTo>
                  <a:pt x="3338512" y="1705864"/>
                </a:lnTo>
                <a:lnTo>
                  <a:pt x="3337884" y="1721422"/>
                </a:lnTo>
                <a:lnTo>
                  <a:pt x="3336032" y="1736633"/>
                </a:lnTo>
                <a:lnTo>
                  <a:pt x="3323619" y="1779692"/>
                </a:lnTo>
                <a:lnTo>
                  <a:pt x="3301944" y="1817869"/>
                </a:lnTo>
                <a:lnTo>
                  <a:pt x="3272321" y="1849850"/>
                </a:lnTo>
                <a:lnTo>
                  <a:pt x="3236063" y="1874321"/>
                </a:lnTo>
                <a:lnTo>
                  <a:pt x="3194485" y="1889967"/>
                </a:lnTo>
                <a:lnTo>
                  <a:pt x="3148901" y="1895475"/>
                </a:lnTo>
                <a:lnTo>
                  <a:pt x="189547" y="1895475"/>
                </a:lnTo>
                <a:lnTo>
                  <a:pt x="174006" y="1894846"/>
                </a:lnTo>
                <a:lnTo>
                  <a:pt x="158810" y="1892994"/>
                </a:lnTo>
                <a:lnTo>
                  <a:pt x="115782" y="1880582"/>
                </a:lnTo>
                <a:lnTo>
                  <a:pt x="77618" y="1858907"/>
                </a:lnTo>
                <a:lnTo>
                  <a:pt x="45639" y="1829283"/>
                </a:lnTo>
                <a:lnTo>
                  <a:pt x="21163" y="1793025"/>
                </a:lnTo>
                <a:lnTo>
                  <a:pt x="5510" y="1751447"/>
                </a:lnTo>
                <a:lnTo>
                  <a:pt x="0" y="1705864"/>
                </a:lnTo>
                <a:lnTo>
                  <a:pt x="0" y="18961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20138" y="782446"/>
            <a:ext cx="2487295" cy="70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56959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91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-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El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 ejemplo</a:t>
            </a:r>
            <a:r>
              <a:rPr sz="24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de la</a:t>
            </a:r>
            <a:endParaRPr sz="2400">
              <a:latin typeface="Arial Narrow"/>
              <a:cs typeface="Arial Narrow"/>
            </a:endParaRPr>
          </a:p>
          <a:p>
            <a:pPr marL="1905" algn="ctr">
              <a:lnSpc>
                <a:spcPts val="2595"/>
              </a:lnSpc>
            </a:pPr>
            <a:r>
              <a:rPr sz="2400" b="1" spc="-45" dirty="0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irgen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María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1720" y="2266188"/>
            <a:ext cx="426719" cy="440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08747" y="1876044"/>
            <a:ext cx="1254252" cy="17998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24368" y="116586"/>
            <a:ext cx="1224152" cy="1769364"/>
          </a:xfrm>
          <a:custGeom>
            <a:avLst/>
            <a:gdLst/>
            <a:ahLst/>
            <a:cxnLst/>
            <a:rect l="l" t="t" r="r" b="b"/>
            <a:pathLst>
              <a:path w="1224152" h="1769364">
                <a:moveTo>
                  <a:pt x="1118870" y="0"/>
                </a:moveTo>
                <a:lnTo>
                  <a:pt x="105155" y="0"/>
                </a:lnTo>
                <a:lnTo>
                  <a:pt x="94635" y="520"/>
                </a:lnTo>
                <a:lnTo>
                  <a:pt x="54375" y="13072"/>
                </a:lnTo>
                <a:lnTo>
                  <a:pt x="22928" y="39657"/>
                </a:lnTo>
                <a:lnTo>
                  <a:pt x="3938" y="76642"/>
                </a:lnTo>
                <a:lnTo>
                  <a:pt x="0" y="105283"/>
                </a:lnTo>
                <a:lnTo>
                  <a:pt x="0" y="1664208"/>
                </a:lnTo>
                <a:lnTo>
                  <a:pt x="7120" y="1702296"/>
                </a:lnTo>
                <a:lnTo>
                  <a:pt x="29411" y="1737121"/>
                </a:lnTo>
                <a:lnTo>
                  <a:pt x="63306" y="1760694"/>
                </a:lnTo>
                <a:lnTo>
                  <a:pt x="105155" y="1769364"/>
                </a:lnTo>
                <a:lnTo>
                  <a:pt x="1118870" y="1769364"/>
                </a:lnTo>
                <a:lnTo>
                  <a:pt x="1157099" y="1762215"/>
                </a:lnTo>
                <a:lnTo>
                  <a:pt x="1191929" y="1739918"/>
                </a:lnTo>
                <a:lnTo>
                  <a:pt x="1215491" y="1706033"/>
                </a:lnTo>
                <a:lnTo>
                  <a:pt x="1224152" y="1664208"/>
                </a:lnTo>
                <a:lnTo>
                  <a:pt x="1224152" y="105283"/>
                </a:lnTo>
                <a:lnTo>
                  <a:pt x="1216975" y="66982"/>
                </a:lnTo>
                <a:lnTo>
                  <a:pt x="1194657" y="32187"/>
                </a:lnTo>
                <a:lnTo>
                  <a:pt x="1160747" y="8651"/>
                </a:lnTo>
                <a:lnTo>
                  <a:pt x="111887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24368" y="116586"/>
            <a:ext cx="1224152" cy="17693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387" y="173101"/>
            <a:ext cx="1223962" cy="1817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36319" y="2782290"/>
            <a:ext cx="5925185" cy="303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905" algn="ctr">
              <a:lnSpc>
                <a:spcPct val="99400"/>
              </a:lnSpc>
              <a:tabLst>
                <a:tab pos="2127885" algn="l"/>
              </a:tabLst>
            </a:pPr>
            <a:r>
              <a:rPr sz="4000" spc="-25" dirty="0">
                <a:solidFill>
                  <a:srgbClr val="FFFFFF"/>
                </a:solidFill>
                <a:latin typeface="Arial"/>
                <a:cs typeface="Arial"/>
              </a:rPr>
              <a:t>Son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4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4000" spc="-2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4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guía</a:t>
            </a:r>
            <a:r>
              <a:rPr sz="4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 comuni</a:t>
            </a:r>
            <a:r>
              <a:rPr sz="4000" spc="-40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40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0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Pontificio Consejo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4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oral</a:t>
            </a:r>
            <a:r>
              <a:rPr sz="4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4000" spc="-15" dirty="0">
                <a:solidFill>
                  <a:srgbClr val="FFFFFF"/>
                </a:solidFill>
                <a:latin typeface="Arial"/>
                <a:cs typeface="Arial"/>
              </a:rPr>
              <a:t> la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alud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4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guía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 América</a:t>
            </a:r>
            <a:r>
              <a:rPr sz="4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Latina</a:t>
            </a:r>
            <a:endParaRPr sz="4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56101" y="263397"/>
            <a:ext cx="1244600" cy="18304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1720" y="2266188"/>
            <a:ext cx="426719" cy="440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12" y="0"/>
            <a:ext cx="9107487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4876" y="490219"/>
            <a:ext cx="2225935" cy="374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80" y="326136"/>
            <a:ext cx="2665476" cy="5532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27935" y="4974208"/>
            <a:ext cx="5089525" cy="201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0" algn="ctr">
              <a:lnSpc>
                <a:spcPct val="100000"/>
              </a:lnSpc>
            </a:pP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4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organización de la</a:t>
            </a:r>
            <a:r>
              <a:rPr sz="4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Pastoral </a:t>
            </a:r>
            <a:r>
              <a:rPr sz="4400" b="1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e la Salud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19250" y="1149350"/>
            <a:ext cx="5832475" cy="38671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1720" y="2266188"/>
            <a:ext cx="426719" cy="440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20846" y="156209"/>
            <a:ext cx="2080895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70"/>
              </a:lnSpc>
            </a:pP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NI</a:t>
            </a:r>
            <a:r>
              <a:rPr sz="2000" b="1" spc="-10" dirty="0">
                <a:solidFill>
                  <a:srgbClr val="FFFF00"/>
                </a:solidFill>
                <a:latin typeface="Arial Narrow"/>
                <a:cs typeface="Arial Narrow"/>
              </a:rPr>
              <a:t>V</a:t>
            </a: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EL</a:t>
            </a:r>
            <a:r>
              <a:rPr sz="2000" b="1" spc="-5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000" b="1" spc="-130" dirty="0">
                <a:solidFill>
                  <a:srgbClr val="FFFF00"/>
                </a:solidFill>
                <a:latin typeface="Arial Narrow"/>
                <a:cs typeface="Arial Narrow"/>
              </a:rPr>
              <a:t>P</a:t>
            </a: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ARRO</a:t>
            </a:r>
            <a:r>
              <a:rPr sz="2000" b="1" spc="5" dirty="0">
                <a:solidFill>
                  <a:srgbClr val="FFFF00"/>
                </a:solidFill>
                <a:latin typeface="Arial Narrow"/>
                <a:cs typeface="Arial Narrow"/>
              </a:rPr>
              <a:t>Q</a:t>
            </a: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UIAL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78404" y="461009"/>
            <a:ext cx="4563110" cy="606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2000" b="1" spc="-5" dirty="0">
                <a:solidFill>
                  <a:srgbClr val="FFFF00"/>
                </a:solidFill>
                <a:latin typeface="Arial Narrow"/>
                <a:cs typeface="Arial Narrow"/>
              </a:rPr>
              <a:t>92.</a:t>
            </a: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-</a:t>
            </a:r>
            <a:r>
              <a:rPr sz="2000" b="1" spc="-2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En</a:t>
            </a:r>
            <a:r>
              <a:rPr sz="2000" b="1" spc="-1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la</a:t>
            </a:r>
            <a:r>
              <a:rPr sz="2000" b="1" spc="-2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parroq</a:t>
            </a:r>
            <a:r>
              <a:rPr sz="2000" b="1" spc="5" dirty="0">
                <a:solidFill>
                  <a:srgbClr val="FFFF00"/>
                </a:solidFill>
                <a:latin typeface="Arial Narrow"/>
                <a:cs typeface="Arial Narrow"/>
              </a:rPr>
              <a:t>u</a:t>
            </a: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ia</a:t>
            </a:r>
            <a:endParaRPr sz="2000">
              <a:latin typeface="Arial Narrow"/>
              <a:cs typeface="Arial Narrow"/>
            </a:endParaRPr>
          </a:p>
          <a:p>
            <a:pPr algn="ctr">
              <a:lnSpc>
                <a:spcPts val="2370"/>
              </a:lnSpc>
            </a:pP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O</a:t>
            </a:r>
            <a:r>
              <a:rPr sz="2000" b="1" spc="5" dirty="0">
                <a:solidFill>
                  <a:srgbClr val="FFFF00"/>
                </a:solidFill>
                <a:latin typeface="Arial Narrow"/>
                <a:cs typeface="Arial Narrow"/>
              </a:rPr>
              <a:t>b</a:t>
            </a: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jetivos</a:t>
            </a:r>
            <a:r>
              <a:rPr sz="2000" b="1" spc="-6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de</a:t>
            </a:r>
            <a:r>
              <a:rPr sz="2000" b="1" spc="-1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un</a:t>
            </a:r>
            <a:r>
              <a:rPr sz="2000" b="1" spc="-2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gru</a:t>
            </a:r>
            <a:r>
              <a:rPr sz="2000" b="1" spc="5" dirty="0">
                <a:solidFill>
                  <a:srgbClr val="FFFF00"/>
                </a:solidFill>
                <a:latin typeface="Arial Narrow"/>
                <a:cs typeface="Arial Narrow"/>
              </a:rPr>
              <a:t>p</a:t>
            </a: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o</a:t>
            </a:r>
            <a:r>
              <a:rPr sz="2000" b="1" spc="-3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de</a:t>
            </a:r>
            <a:r>
              <a:rPr sz="2000" b="1" spc="-1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P</a:t>
            </a:r>
            <a:r>
              <a:rPr sz="2000" b="1" spc="-10" dirty="0">
                <a:solidFill>
                  <a:srgbClr val="FFFF00"/>
                </a:solidFill>
                <a:latin typeface="Arial Narrow"/>
                <a:cs typeface="Arial Narrow"/>
              </a:rPr>
              <a:t>a</a:t>
            </a: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st</a:t>
            </a:r>
            <a:r>
              <a:rPr sz="2000" b="1" spc="5" dirty="0">
                <a:solidFill>
                  <a:srgbClr val="FFFF00"/>
                </a:solidFill>
                <a:latin typeface="Arial Narrow"/>
                <a:cs typeface="Arial Narrow"/>
              </a:rPr>
              <a:t>o</a:t>
            </a: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ral</a:t>
            </a:r>
            <a:r>
              <a:rPr sz="2000" b="1" spc="-2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de</a:t>
            </a:r>
            <a:r>
              <a:rPr sz="2000" b="1" spc="-1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la</a:t>
            </a:r>
            <a:r>
              <a:rPr sz="2000" b="1" spc="-2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S</a:t>
            </a:r>
            <a:r>
              <a:rPr sz="2000" b="1" spc="-10" dirty="0">
                <a:solidFill>
                  <a:srgbClr val="FFFF00"/>
                </a:solidFill>
                <a:latin typeface="Arial Narrow"/>
                <a:cs typeface="Arial Narrow"/>
              </a:rPr>
              <a:t>a</a:t>
            </a: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lud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99794" y="1283716"/>
            <a:ext cx="3464686" cy="1933575"/>
          </a:xfrm>
          <a:custGeom>
            <a:avLst/>
            <a:gdLst/>
            <a:ahLst/>
            <a:cxnLst/>
            <a:rect l="l" t="t" r="r" b="b"/>
            <a:pathLst>
              <a:path w="3464686" h="1933575">
                <a:moveTo>
                  <a:pt x="0" y="1933575"/>
                </a:moveTo>
                <a:lnTo>
                  <a:pt x="3464686" y="1933575"/>
                </a:lnTo>
                <a:lnTo>
                  <a:pt x="3464686" y="0"/>
                </a:lnTo>
                <a:lnTo>
                  <a:pt x="0" y="0"/>
                </a:lnTo>
                <a:lnTo>
                  <a:pt x="0" y="1933575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9794" y="1283716"/>
            <a:ext cx="3464686" cy="1933575"/>
          </a:xfrm>
          <a:custGeom>
            <a:avLst/>
            <a:gdLst/>
            <a:ahLst/>
            <a:cxnLst/>
            <a:rect l="l" t="t" r="r" b="b"/>
            <a:pathLst>
              <a:path w="3464686" h="1933575">
                <a:moveTo>
                  <a:pt x="0" y="1933575"/>
                </a:moveTo>
                <a:lnTo>
                  <a:pt x="3464686" y="1933575"/>
                </a:lnTo>
                <a:lnTo>
                  <a:pt x="3464686" y="0"/>
                </a:lnTo>
                <a:lnTo>
                  <a:pt x="0" y="0"/>
                </a:lnTo>
                <a:lnTo>
                  <a:pt x="0" y="1933575"/>
                </a:lnTo>
                <a:close/>
              </a:path>
            </a:pathLst>
          </a:custGeom>
          <a:ln w="425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40585" y="1302679"/>
            <a:ext cx="2987040" cy="1898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86100"/>
              </a:lnSpc>
              <a:tabLst>
                <a:tab pos="763270" algn="l"/>
              </a:tabLst>
            </a:pP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Promover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un estilo</a:t>
            </a:r>
            <a:r>
              <a:rPr sz="24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de vida sana,	a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 t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avés</a:t>
            </a:r>
            <a:r>
              <a:rPr sz="24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de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la pro</a:t>
            </a:r>
            <a:r>
              <a:rPr sz="2400" spc="5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oción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,</a:t>
            </a:r>
            <a:r>
              <a:rPr sz="24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educación</a:t>
            </a:r>
            <a:r>
              <a:rPr sz="2400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y prevención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de las enfer</a:t>
            </a:r>
            <a:r>
              <a:rPr sz="2400" spc="5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edades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(dimensión co</a:t>
            </a:r>
            <a:r>
              <a:rPr sz="2400" spc="5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unitaria).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88254" y="1276603"/>
            <a:ext cx="2944114" cy="1936369"/>
          </a:xfrm>
          <a:custGeom>
            <a:avLst/>
            <a:gdLst/>
            <a:ahLst/>
            <a:cxnLst/>
            <a:rect l="l" t="t" r="r" b="b"/>
            <a:pathLst>
              <a:path w="2944114" h="1936369">
                <a:moveTo>
                  <a:pt x="0" y="1936369"/>
                </a:moveTo>
                <a:lnTo>
                  <a:pt x="2944114" y="1936369"/>
                </a:lnTo>
                <a:lnTo>
                  <a:pt x="2944114" y="0"/>
                </a:lnTo>
                <a:lnTo>
                  <a:pt x="0" y="0"/>
                </a:lnTo>
                <a:lnTo>
                  <a:pt x="0" y="1936369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88254" y="1276603"/>
            <a:ext cx="2944114" cy="1936369"/>
          </a:xfrm>
          <a:custGeom>
            <a:avLst/>
            <a:gdLst/>
            <a:ahLst/>
            <a:cxnLst/>
            <a:rect l="l" t="t" r="r" b="b"/>
            <a:pathLst>
              <a:path w="2944114" h="1936369">
                <a:moveTo>
                  <a:pt x="0" y="1936369"/>
                </a:moveTo>
                <a:lnTo>
                  <a:pt x="2944114" y="1936369"/>
                </a:lnTo>
                <a:lnTo>
                  <a:pt x="2944114" y="0"/>
                </a:lnTo>
                <a:lnTo>
                  <a:pt x="0" y="0"/>
                </a:lnTo>
                <a:lnTo>
                  <a:pt x="0" y="1936369"/>
                </a:lnTo>
                <a:close/>
              </a:path>
            </a:pathLst>
          </a:custGeom>
          <a:ln w="425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28971" y="1296837"/>
            <a:ext cx="2664460" cy="1898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1270" algn="ctr">
              <a:lnSpc>
                <a:spcPct val="86100"/>
              </a:lnSpc>
            </a:pP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spc="-2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nsi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izar</a:t>
            </a:r>
            <a:r>
              <a:rPr sz="2400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otivar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a la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 c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omun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dad</a:t>
            </a:r>
            <a:r>
              <a:rPr sz="24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cristiana para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que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se haga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cargo de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sus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enfer</a:t>
            </a:r>
            <a:r>
              <a:rPr sz="2400" spc="5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os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y anc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an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(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mensi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ó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n comun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taria).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21307" y="3353942"/>
            <a:ext cx="2895726" cy="1342771"/>
          </a:xfrm>
          <a:custGeom>
            <a:avLst/>
            <a:gdLst/>
            <a:ahLst/>
            <a:cxnLst/>
            <a:rect l="l" t="t" r="r" b="b"/>
            <a:pathLst>
              <a:path w="2895727" h="1342771">
                <a:moveTo>
                  <a:pt x="0" y="1342771"/>
                </a:moveTo>
                <a:lnTo>
                  <a:pt x="2895726" y="1342771"/>
                </a:lnTo>
                <a:lnTo>
                  <a:pt x="2895726" y="0"/>
                </a:lnTo>
                <a:lnTo>
                  <a:pt x="0" y="0"/>
                </a:lnTo>
                <a:lnTo>
                  <a:pt x="0" y="1342771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1307" y="3353942"/>
            <a:ext cx="2895726" cy="1342771"/>
          </a:xfrm>
          <a:custGeom>
            <a:avLst/>
            <a:gdLst/>
            <a:ahLst/>
            <a:cxnLst/>
            <a:rect l="l" t="t" r="r" b="b"/>
            <a:pathLst>
              <a:path w="2895727" h="1342771">
                <a:moveTo>
                  <a:pt x="0" y="1342771"/>
                </a:moveTo>
                <a:lnTo>
                  <a:pt x="2895726" y="1342771"/>
                </a:lnTo>
                <a:lnTo>
                  <a:pt x="2895726" y="0"/>
                </a:lnTo>
                <a:lnTo>
                  <a:pt x="0" y="0"/>
                </a:lnTo>
                <a:lnTo>
                  <a:pt x="0" y="1342771"/>
                </a:lnTo>
                <a:close/>
              </a:path>
            </a:pathLst>
          </a:custGeom>
          <a:ln w="425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17319" y="3392718"/>
            <a:ext cx="2705100" cy="1268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3175" algn="ctr">
              <a:lnSpc>
                <a:spcPct val="86100"/>
              </a:lnSpc>
            </a:pP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400" spc="-2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cer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pres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nte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el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amor misericordi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so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de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Jesús en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hosp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tales,</a:t>
            </a:r>
            <a:r>
              <a:rPr sz="2400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asi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os</a:t>
            </a:r>
            <a:r>
              <a:rPr sz="2400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y famil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as.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40934" y="3353942"/>
            <a:ext cx="2669793" cy="1342771"/>
          </a:xfrm>
          <a:custGeom>
            <a:avLst/>
            <a:gdLst/>
            <a:ahLst/>
            <a:cxnLst/>
            <a:rect l="l" t="t" r="r" b="b"/>
            <a:pathLst>
              <a:path w="2669794" h="1342771">
                <a:moveTo>
                  <a:pt x="0" y="1342771"/>
                </a:moveTo>
                <a:lnTo>
                  <a:pt x="2669793" y="1342771"/>
                </a:lnTo>
                <a:lnTo>
                  <a:pt x="2669793" y="0"/>
                </a:lnTo>
                <a:lnTo>
                  <a:pt x="0" y="0"/>
                </a:lnTo>
                <a:lnTo>
                  <a:pt x="0" y="1342771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40934" y="3353942"/>
            <a:ext cx="2669793" cy="1342771"/>
          </a:xfrm>
          <a:custGeom>
            <a:avLst/>
            <a:gdLst/>
            <a:ahLst/>
            <a:cxnLst/>
            <a:rect l="l" t="t" r="r" b="b"/>
            <a:pathLst>
              <a:path w="2669794" h="1342771">
                <a:moveTo>
                  <a:pt x="0" y="1342771"/>
                </a:moveTo>
                <a:lnTo>
                  <a:pt x="2669793" y="1342771"/>
                </a:lnTo>
                <a:lnTo>
                  <a:pt x="2669793" y="0"/>
                </a:lnTo>
                <a:lnTo>
                  <a:pt x="0" y="0"/>
                </a:lnTo>
                <a:lnTo>
                  <a:pt x="0" y="1342771"/>
                </a:lnTo>
                <a:close/>
              </a:path>
            </a:pathLst>
          </a:custGeom>
          <a:ln w="425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111877" y="3392718"/>
            <a:ext cx="2328545" cy="1268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0" algn="ctr">
              <a:lnSpc>
                <a:spcPct val="86100"/>
              </a:lnSpc>
            </a:pP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spc="-2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unc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ar el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sentido cristiano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 d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el sufrimie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umano (dimens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ón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so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aria)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413507" y="4920450"/>
            <a:ext cx="4605147" cy="1604899"/>
          </a:xfrm>
          <a:custGeom>
            <a:avLst/>
            <a:gdLst/>
            <a:ahLst/>
            <a:cxnLst/>
            <a:rect l="l" t="t" r="r" b="b"/>
            <a:pathLst>
              <a:path w="4605147" h="1604899">
                <a:moveTo>
                  <a:pt x="0" y="1604898"/>
                </a:moveTo>
                <a:lnTo>
                  <a:pt x="4605147" y="1604898"/>
                </a:lnTo>
                <a:lnTo>
                  <a:pt x="4605147" y="0"/>
                </a:lnTo>
                <a:lnTo>
                  <a:pt x="0" y="0"/>
                </a:lnTo>
                <a:lnTo>
                  <a:pt x="0" y="1604898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13507" y="4920450"/>
            <a:ext cx="4605147" cy="1604899"/>
          </a:xfrm>
          <a:custGeom>
            <a:avLst/>
            <a:gdLst/>
            <a:ahLst/>
            <a:cxnLst/>
            <a:rect l="l" t="t" r="r" b="b"/>
            <a:pathLst>
              <a:path w="4605147" h="1604899">
                <a:moveTo>
                  <a:pt x="0" y="1604898"/>
                </a:moveTo>
                <a:lnTo>
                  <a:pt x="4605147" y="1604898"/>
                </a:lnTo>
                <a:lnTo>
                  <a:pt x="4605147" y="0"/>
                </a:lnTo>
                <a:lnTo>
                  <a:pt x="0" y="0"/>
                </a:lnTo>
                <a:lnTo>
                  <a:pt x="0" y="1604898"/>
                </a:lnTo>
                <a:close/>
              </a:path>
            </a:pathLst>
          </a:custGeom>
          <a:ln w="425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67076" y="5031485"/>
            <a:ext cx="3900170" cy="138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2540" algn="ctr">
              <a:lnSpc>
                <a:spcPts val="2480"/>
              </a:lnSpc>
            </a:pP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400" spc="-2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ntribu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ir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 a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la</a:t>
            </a:r>
            <a:r>
              <a:rPr sz="24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human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zac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ón</a:t>
            </a:r>
            <a:r>
              <a:rPr sz="24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y evan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izac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ón</a:t>
            </a:r>
            <a:r>
              <a:rPr sz="2400" spc="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de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estructuras, i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stitucio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es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y person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4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de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la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salud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ts val="500"/>
              </a:lnSpc>
              <a:spcBef>
                <a:spcPts val="38"/>
              </a:spcBef>
            </a:pPr>
            <a:endParaRPr sz="500"/>
          </a:p>
          <a:p>
            <a:pPr algn="ctr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(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mensi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ó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400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po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í</a:t>
            </a:r>
            <a:r>
              <a:rPr sz="2400" spc="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ic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o-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stitucio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l).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1720" y="2266188"/>
            <a:ext cx="426719" cy="440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5618" y="947305"/>
            <a:ext cx="6912736" cy="882002"/>
          </a:xfrm>
          <a:custGeom>
            <a:avLst/>
            <a:gdLst/>
            <a:ahLst/>
            <a:cxnLst/>
            <a:rect l="l" t="t" r="r" b="b"/>
            <a:pathLst>
              <a:path w="6912736" h="882002">
                <a:moveTo>
                  <a:pt x="0" y="882002"/>
                </a:moveTo>
                <a:lnTo>
                  <a:pt x="6912736" y="882002"/>
                </a:lnTo>
                <a:lnTo>
                  <a:pt x="6912736" y="0"/>
                </a:lnTo>
                <a:lnTo>
                  <a:pt x="0" y="0"/>
                </a:lnTo>
                <a:lnTo>
                  <a:pt x="0" y="882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5618" y="947305"/>
            <a:ext cx="6912736" cy="882002"/>
          </a:xfrm>
          <a:custGeom>
            <a:avLst/>
            <a:gdLst/>
            <a:ahLst/>
            <a:cxnLst/>
            <a:rect l="l" t="t" r="r" b="b"/>
            <a:pathLst>
              <a:path w="6912736" h="882002">
                <a:moveTo>
                  <a:pt x="0" y="882002"/>
                </a:moveTo>
                <a:lnTo>
                  <a:pt x="6912736" y="882002"/>
                </a:lnTo>
                <a:lnTo>
                  <a:pt x="6912736" y="0"/>
                </a:lnTo>
                <a:lnTo>
                  <a:pt x="0" y="0"/>
                </a:lnTo>
                <a:lnTo>
                  <a:pt x="0" y="882002"/>
                </a:lnTo>
                <a:close/>
              </a:path>
            </a:pathLst>
          </a:custGeom>
          <a:ln w="42500">
            <a:solidFill>
              <a:srgbClr val="0E6EC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8077" y="688848"/>
            <a:ext cx="6479286" cy="1655064"/>
          </a:xfrm>
          <a:custGeom>
            <a:avLst/>
            <a:gdLst/>
            <a:ahLst/>
            <a:cxnLst/>
            <a:rect l="l" t="t" r="r" b="b"/>
            <a:pathLst>
              <a:path w="6479286" h="1655064">
                <a:moveTo>
                  <a:pt x="6203442" y="0"/>
                </a:moveTo>
                <a:lnTo>
                  <a:pt x="275843" y="0"/>
                </a:lnTo>
                <a:lnTo>
                  <a:pt x="253230" y="914"/>
                </a:lnTo>
                <a:lnTo>
                  <a:pt x="209578" y="8013"/>
                </a:lnTo>
                <a:lnTo>
                  <a:pt x="168503" y="21669"/>
                </a:lnTo>
                <a:lnTo>
                  <a:pt x="130572" y="41314"/>
                </a:lnTo>
                <a:lnTo>
                  <a:pt x="96356" y="66382"/>
                </a:lnTo>
                <a:lnTo>
                  <a:pt x="66424" y="96304"/>
                </a:lnTo>
                <a:lnTo>
                  <a:pt x="41344" y="130516"/>
                </a:lnTo>
                <a:lnTo>
                  <a:pt x="21687" y="168449"/>
                </a:lnTo>
                <a:lnTo>
                  <a:pt x="8020" y="209537"/>
                </a:lnTo>
                <a:lnTo>
                  <a:pt x="914" y="253212"/>
                </a:lnTo>
                <a:lnTo>
                  <a:pt x="0" y="275843"/>
                </a:lnTo>
                <a:lnTo>
                  <a:pt x="0" y="1379219"/>
                </a:lnTo>
                <a:lnTo>
                  <a:pt x="3612" y="1423945"/>
                </a:lnTo>
                <a:lnTo>
                  <a:pt x="14069" y="1466380"/>
                </a:lnTo>
                <a:lnTo>
                  <a:pt x="30802" y="1505954"/>
                </a:lnTo>
                <a:lnTo>
                  <a:pt x="53242" y="1542099"/>
                </a:lnTo>
                <a:lnTo>
                  <a:pt x="80819" y="1574244"/>
                </a:lnTo>
                <a:lnTo>
                  <a:pt x="112964" y="1601821"/>
                </a:lnTo>
                <a:lnTo>
                  <a:pt x="149109" y="1624261"/>
                </a:lnTo>
                <a:lnTo>
                  <a:pt x="188683" y="1640994"/>
                </a:lnTo>
                <a:lnTo>
                  <a:pt x="231118" y="1651451"/>
                </a:lnTo>
                <a:lnTo>
                  <a:pt x="275843" y="1655064"/>
                </a:lnTo>
                <a:lnTo>
                  <a:pt x="6203442" y="1655064"/>
                </a:lnTo>
                <a:lnTo>
                  <a:pt x="6248198" y="1651451"/>
                </a:lnTo>
                <a:lnTo>
                  <a:pt x="6290651" y="1640994"/>
                </a:lnTo>
                <a:lnTo>
                  <a:pt x="6330232" y="1624261"/>
                </a:lnTo>
                <a:lnTo>
                  <a:pt x="6366375" y="1601821"/>
                </a:lnTo>
                <a:lnTo>
                  <a:pt x="6398514" y="1574244"/>
                </a:lnTo>
                <a:lnTo>
                  <a:pt x="6426080" y="1542099"/>
                </a:lnTo>
                <a:lnTo>
                  <a:pt x="6448507" y="1505954"/>
                </a:lnTo>
                <a:lnTo>
                  <a:pt x="6465228" y="1466380"/>
                </a:lnTo>
                <a:lnTo>
                  <a:pt x="6475677" y="1423945"/>
                </a:lnTo>
                <a:lnTo>
                  <a:pt x="6479286" y="1379219"/>
                </a:lnTo>
                <a:lnTo>
                  <a:pt x="6479286" y="275843"/>
                </a:lnTo>
                <a:lnTo>
                  <a:pt x="6475677" y="231087"/>
                </a:lnTo>
                <a:lnTo>
                  <a:pt x="6465228" y="188634"/>
                </a:lnTo>
                <a:lnTo>
                  <a:pt x="6448507" y="149053"/>
                </a:lnTo>
                <a:lnTo>
                  <a:pt x="6426080" y="112910"/>
                </a:lnTo>
                <a:lnTo>
                  <a:pt x="6398514" y="80772"/>
                </a:lnTo>
                <a:lnTo>
                  <a:pt x="6366375" y="53205"/>
                </a:lnTo>
                <a:lnTo>
                  <a:pt x="6330232" y="30778"/>
                </a:lnTo>
                <a:lnTo>
                  <a:pt x="6290651" y="14057"/>
                </a:lnTo>
                <a:lnTo>
                  <a:pt x="6248198" y="3608"/>
                </a:lnTo>
                <a:lnTo>
                  <a:pt x="6203442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8077" y="688848"/>
            <a:ext cx="6479286" cy="1655064"/>
          </a:xfrm>
          <a:custGeom>
            <a:avLst/>
            <a:gdLst/>
            <a:ahLst/>
            <a:cxnLst/>
            <a:rect l="l" t="t" r="r" b="b"/>
            <a:pathLst>
              <a:path w="6479286" h="1655064">
                <a:moveTo>
                  <a:pt x="0" y="275843"/>
                </a:moveTo>
                <a:lnTo>
                  <a:pt x="3612" y="231087"/>
                </a:lnTo>
                <a:lnTo>
                  <a:pt x="14069" y="188634"/>
                </a:lnTo>
                <a:lnTo>
                  <a:pt x="30802" y="149053"/>
                </a:lnTo>
                <a:lnTo>
                  <a:pt x="53242" y="112910"/>
                </a:lnTo>
                <a:lnTo>
                  <a:pt x="80819" y="80772"/>
                </a:lnTo>
                <a:lnTo>
                  <a:pt x="112964" y="53205"/>
                </a:lnTo>
                <a:lnTo>
                  <a:pt x="149109" y="30778"/>
                </a:lnTo>
                <a:lnTo>
                  <a:pt x="188683" y="14057"/>
                </a:lnTo>
                <a:lnTo>
                  <a:pt x="231118" y="3608"/>
                </a:lnTo>
                <a:lnTo>
                  <a:pt x="275843" y="0"/>
                </a:lnTo>
                <a:lnTo>
                  <a:pt x="6203442" y="0"/>
                </a:lnTo>
                <a:lnTo>
                  <a:pt x="6226073" y="914"/>
                </a:lnTo>
                <a:lnTo>
                  <a:pt x="6248198" y="3608"/>
                </a:lnTo>
                <a:lnTo>
                  <a:pt x="6290651" y="14057"/>
                </a:lnTo>
                <a:lnTo>
                  <a:pt x="6330232" y="30778"/>
                </a:lnTo>
                <a:lnTo>
                  <a:pt x="6366375" y="53205"/>
                </a:lnTo>
                <a:lnTo>
                  <a:pt x="6398514" y="80772"/>
                </a:lnTo>
                <a:lnTo>
                  <a:pt x="6426080" y="112910"/>
                </a:lnTo>
                <a:lnTo>
                  <a:pt x="6448507" y="149053"/>
                </a:lnTo>
                <a:lnTo>
                  <a:pt x="6465228" y="188634"/>
                </a:lnTo>
                <a:lnTo>
                  <a:pt x="6475677" y="231087"/>
                </a:lnTo>
                <a:lnTo>
                  <a:pt x="6479286" y="275843"/>
                </a:lnTo>
                <a:lnTo>
                  <a:pt x="6479286" y="1379219"/>
                </a:lnTo>
                <a:lnTo>
                  <a:pt x="6478371" y="1401833"/>
                </a:lnTo>
                <a:lnTo>
                  <a:pt x="6475677" y="1423945"/>
                </a:lnTo>
                <a:lnTo>
                  <a:pt x="6465228" y="1466380"/>
                </a:lnTo>
                <a:lnTo>
                  <a:pt x="6448507" y="1505954"/>
                </a:lnTo>
                <a:lnTo>
                  <a:pt x="6426080" y="1542099"/>
                </a:lnTo>
                <a:lnTo>
                  <a:pt x="6398514" y="1574244"/>
                </a:lnTo>
                <a:lnTo>
                  <a:pt x="6366375" y="1601821"/>
                </a:lnTo>
                <a:lnTo>
                  <a:pt x="6330232" y="1624261"/>
                </a:lnTo>
                <a:lnTo>
                  <a:pt x="6290651" y="1640994"/>
                </a:lnTo>
                <a:lnTo>
                  <a:pt x="6248198" y="1651451"/>
                </a:lnTo>
                <a:lnTo>
                  <a:pt x="6203442" y="1655064"/>
                </a:lnTo>
                <a:lnTo>
                  <a:pt x="275843" y="1655064"/>
                </a:lnTo>
                <a:lnTo>
                  <a:pt x="253230" y="1654149"/>
                </a:lnTo>
                <a:lnTo>
                  <a:pt x="231118" y="1651451"/>
                </a:lnTo>
                <a:lnTo>
                  <a:pt x="188683" y="1640994"/>
                </a:lnTo>
                <a:lnTo>
                  <a:pt x="149109" y="1624261"/>
                </a:lnTo>
                <a:lnTo>
                  <a:pt x="112964" y="1601821"/>
                </a:lnTo>
                <a:lnTo>
                  <a:pt x="80819" y="1574244"/>
                </a:lnTo>
                <a:lnTo>
                  <a:pt x="53242" y="1542099"/>
                </a:lnTo>
                <a:lnTo>
                  <a:pt x="30802" y="1505954"/>
                </a:lnTo>
                <a:lnTo>
                  <a:pt x="14069" y="1466380"/>
                </a:lnTo>
                <a:lnTo>
                  <a:pt x="3612" y="1423945"/>
                </a:lnTo>
                <a:lnTo>
                  <a:pt x="0" y="1379219"/>
                </a:lnTo>
                <a:lnTo>
                  <a:pt x="0" y="275843"/>
                </a:lnTo>
                <a:close/>
              </a:path>
            </a:pathLst>
          </a:custGeom>
          <a:ln w="425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5618" y="3550424"/>
            <a:ext cx="6912736" cy="882002"/>
          </a:xfrm>
          <a:custGeom>
            <a:avLst/>
            <a:gdLst/>
            <a:ahLst/>
            <a:cxnLst/>
            <a:rect l="l" t="t" r="r" b="b"/>
            <a:pathLst>
              <a:path w="6912736" h="882002">
                <a:moveTo>
                  <a:pt x="0" y="882002"/>
                </a:moveTo>
                <a:lnTo>
                  <a:pt x="6912736" y="882002"/>
                </a:lnTo>
                <a:lnTo>
                  <a:pt x="6912736" y="0"/>
                </a:lnTo>
                <a:lnTo>
                  <a:pt x="0" y="0"/>
                </a:lnTo>
                <a:lnTo>
                  <a:pt x="0" y="882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5618" y="3550424"/>
            <a:ext cx="6912736" cy="882002"/>
          </a:xfrm>
          <a:custGeom>
            <a:avLst/>
            <a:gdLst/>
            <a:ahLst/>
            <a:cxnLst/>
            <a:rect l="l" t="t" r="r" b="b"/>
            <a:pathLst>
              <a:path w="6912736" h="882002">
                <a:moveTo>
                  <a:pt x="0" y="882002"/>
                </a:moveTo>
                <a:lnTo>
                  <a:pt x="6912736" y="882002"/>
                </a:lnTo>
                <a:lnTo>
                  <a:pt x="6912736" y="0"/>
                </a:lnTo>
                <a:lnTo>
                  <a:pt x="0" y="0"/>
                </a:lnTo>
                <a:lnTo>
                  <a:pt x="0" y="882002"/>
                </a:lnTo>
                <a:close/>
              </a:path>
            </a:pathLst>
          </a:custGeom>
          <a:ln w="42500">
            <a:solidFill>
              <a:srgbClr val="0E6EC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73758" y="2820670"/>
            <a:ext cx="6566408" cy="1914397"/>
          </a:xfrm>
          <a:custGeom>
            <a:avLst/>
            <a:gdLst/>
            <a:ahLst/>
            <a:cxnLst/>
            <a:rect l="l" t="t" r="r" b="b"/>
            <a:pathLst>
              <a:path w="6566408" h="1914398">
                <a:moveTo>
                  <a:pt x="6247384" y="0"/>
                </a:moveTo>
                <a:lnTo>
                  <a:pt x="319023" y="0"/>
                </a:lnTo>
                <a:lnTo>
                  <a:pt x="292864" y="1057"/>
                </a:lnTo>
                <a:lnTo>
                  <a:pt x="242372" y="9274"/>
                </a:lnTo>
                <a:lnTo>
                  <a:pt x="194863" y="25078"/>
                </a:lnTo>
                <a:lnTo>
                  <a:pt x="150994" y="47812"/>
                </a:lnTo>
                <a:lnTo>
                  <a:pt x="111424" y="76820"/>
                </a:lnTo>
                <a:lnTo>
                  <a:pt x="76809" y="111445"/>
                </a:lnTo>
                <a:lnTo>
                  <a:pt x="47807" y="151029"/>
                </a:lnTo>
                <a:lnTo>
                  <a:pt x="25076" y="194917"/>
                </a:lnTo>
                <a:lnTo>
                  <a:pt x="9274" y="242450"/>
                </a:lnTo>
                <a:lnTo>
                  <a:pt x="1057" y="292973"/>
                </a:lnTo>
                <a:lnTo>
                  <a:pt x="0" y="319150"/>
                </a:lnTo>
                <a:lnTo>
                  <a:pt x="0" y="1595373"/>
                </a:lnTo>
                <a:lnTo>
                  <a:pt x="4176" y="1647141"/>
                </a:lnTo>
                <a:lnTo>
                  <a:pt x="16268" y="1696242"/>
                </a:lnTo>
                <a:lnTo>
                  <a:pt x="35617" y="1742020"/>
                </a:lnTo>
                <a:lnTo>
                  <a:pt x="61565" y="1783821"/>
                </a:lnTo>
                <a:lnTo>
                  <a:pt x="93456" y="1820989"/>
                </a:lnTo>
                <a:lnTo>
                  <a:pt x="130631" y="1852869"/>
                </a:lnTo>
                <a:lnTo>
                  <a:pt x="172433" y="1878804"/>
                </a:lnTo>
                <a:lnTo>
                  <a:pt x="218204" y="1898141"/>
                </a:lnTo>
                <a:lnTo>
                  <a:pt x="267287" y="1910224"/>
                </a:lnTo>
                <a:lnTo>
                  <a:pt x="319023" y="1914397"/>
                </a:lnTo>
                <a:lnTo>
                  <a:pt x="6247384" y="1914397"/>
                </a:lnTo>
                <a:lnTo>
                  <a:pt x="6299120" y="1910224"/>
                </a:lnTo>
                <a:lnTo>
                  <a:pt x="6348203" y="1898141"/>
                </a:lnTo>
                <a:lnTo>
                  <a:pt x="6393974" y="1878804"/>
                </a:lnTo>
                <a:lnTo>
                  <a:pt x="6435776" y="1852869"/>
                </a:lnTo>
                <a:lnTo>
                  <a:pt x="6472951" y="1820989"/>
                </a:lnTo>
                <a:lnTo>
                  <a:pt x="6504842" y="1783821"/>
                </a:lnTo>
                <a:lnTo>
                  <a:pt x="6530790" y="1742020"/>
                </a:lnTo>
                <a:lnTo>
                  <a:pt x="6550139" y="1696242"/>
                </a:lnTo>
                <a:lnTo>
                  <a:pt x="6562231" y="1647141"/>
                </a:lnTo>
                <a:lnTo>
                  <a:pt x="6566408" y="1595373"/>
                </a:lnTo>
                <a:lnTo>
                  <a:pt x="6566408" y="319150"/>
                </a:lnTo>
                <a:lnTo>
                  <a:pt x="6562231" y="267379"/>
                </a:lnTo>
                <a:lnTo>
                  <a:pt x="6550139" y="218269"/>
                </a:lnTo>
                <a:lnTo>
                  <a:pt x="6530790" y="172476"/>
                </a:lnTo>
                <a:lnTo>
                  <a:pt x="6504842" y="130658"/>
                </a:lnTo>
                <a:lnTo>
                  <a:pt x="6472951" y="93472"/>
                </a:lnTo>
                <a:lnTo>
                  <a:pt x="6435776" y="61573"/>
                </a:lnTo>
                <a:lnTo>
                  <a:pt x="6393974" y="35620"/>
                </a:lnTo>
                <a:lnTo>
                  <a:pt x="6348203" y="16269"/>
                </a:lnTo>
                <a:lnTo>
                  <a:pt x="6299120" y="4176"/>
                </a:lnTo>
                <a:lnTo>
                  <a:pt x="6247384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73758" y="2820670"/>
            <a:ext cx="6566408" cy="1914397"/>
          </a:xfrm>
          <a:custGeom>
            <a:avLst/>
            <a:gdLst/>
            <a:ahLst/>
            <a:cxnLst/>
            <a:rect l="l" t="t" r="r" b="b"/>
            <a:pathLst>
              <a:path w="6566408" h="1914398">
                <a:moveTo>
                  <a:pt x="0" y="319150"/>
                </a:moveTo>
                <a:lnTo>
                  <a:pt x="4176" y="267379"/>
                </a:lnTo>
                <a:lnTo>
                  <a:pt x="16268" y="218269"/>
                </a:lnTo>
                <a:lnTo>
                  <a:pt x="35617" y="172476"/>
                </a:lnTo>
                <a:lnTo>
                  <a:pt x="61565" y="130658"/>
                </a:lnTo>
                <a:lnTo>
                  <a:pt x="93456" y="93472"/>
                </a:lnTo>
                <a:lnTo>
                  <a:pt x="130631" y="61573"/>
                </a:lnTo>
                <a:lnTo>
                  <a:pt x="172433" y="35620"/>
                </a:lnTo>
                <a:lnTo>
                  <a:pt x="218204" y="16269"/>
                </a:lnTo>
                <a:lnTo>
                  <a:pt x="267287" y="4176"/>
                </a:lnTo>
                <a:lnTo>
                  <a:pt x="319023" y="0"/>
                </a:lnTo>
                <a:lnTo>
                  <a:pt x="6247384" y="0"/>
                </a:lnTo>
                <a:lnTo>
                  <a:pt x="6273543" y="1057"/>
                </a:lnTo>
                <a:lnTo>
                  <a:pt x="6299120" y="4176"/>
                </a:lnTo>
                <a:lnTo>
                  <a:pt x="6348203" y="16269"/>
                </a:lnTo>
                <a:lnTo>
                  <a:pt x="6393974" y="35620"/>
                </a:lnTo>
                <a:lnTo>
                  <a:pt x="6435776" y="61573"/>
                </a:lnTo>
                <a:lnTo>
                  <a:pt x="6472951" y="93472"/>
                </a:lnTo>
                <a:lnTo>
                  <a:pt x="6504842" y="130658"/>
                </a:lnTo>
                <a:lnTo>
                  <a:pt x="6530790" y="172476"/>
                </a:lnTo>
                <a:lnTo>
                  <a:pt x="6550139" y="218269"/>
                </a:lnTo>
                <a:lnTo>
                  <a:pt x="6562231" y="267379"/>
                </a:lnTo>
                <a:lnTo>
                  <a:pt x="6566408" y="319150"/>
                </a:lnTo>
                <a:lnTo>
                  <a:pt x="6566408" y="1595373"/>
                </a:lnTo>
                <a:lnTo>
                  <a:pt x="6565350" y="1621550"/>
                </a:lnTo>
                <a:lnTo>
                  <a:pt x="6562231" y="1647141"/>
                </a:lnTo>
                <a:lnTo>
                  <a:pt x="6550139" y="1696242"/>
                </a:lnTo>
                <a:lnTo>
                  <a:pt x="6530790" y="1742020"/>
                </a:lnTo>
                <a:lnTo>
                  <a:pt x="6504842" y="1783821"/>
                </a:lnTo>
                <a:lnTo>
                  <a:pt x="6472951" y="1820989"/>
                </a:lnTo>
                <a:lnTo>
                  <a:pt x="6435776" y="1852869"/>
                </a:lnTo>
                <a:lnTo>
                  <a:pt x="6393974" y="1878804"/>
                </a:lnTo>
                <a:lnTo>
                  <a:pt x="6348203" y="1898141"/>
                </a:lnTo>
                <a:lnTo>
                  <a:pt x="6299120" y="1910224"/>
                </a:lnTo>
                <a:lnTo>
                  <a:pt x="6247384" y="1914397"/>
                </a:lnTo>
                <a:lnTo>
                  <a:pt x="319023" y="1914397"/>
                </a:lnTo>
                <a:lnTo>
                  <a:pt x="292864" y="1913341"/>
                </a:lnTo>
                <a:lnTo>
                  <a:pt x="267287" y="1910224"/>
                </a:lnTo>
                <a:lnTo>
                  <a:pt x="218204" y="1898141"/>
                </a:lnTo>
                <a:lnTo>
                  <a:pt x="172433" y="1878804"/>
                </a:lnTo>
                <a:lnTo>
                  <a:pt x="130631" y="1852869"/>
                </a:lnTo>
                <a:lnTo>
                  <a:pt x="93456" y="1820989"/>
                </a:lnTo>
                <a:lnTo>
                  <a:pt x="61565" y="1783821"/>
                </a:lnTo>
                <a:lnTo>
                  <a:pt x="35617" y="1742020"/>
                </a:lnTo>
                <a:lnTo>
                  <a:pt x="16268" y="1696242"/>
                </a:lnTo>
                <a:lnTo>
                  <a:pt x="4176" y="1647141"/>
                </a:lnTo>
                <a:lnTo>
                  <a:pt x="0" y="1595373"/>
                </a:lnTo>
                <a:lnTo>
                  <a:pt x="0" y="319150"/>
                </a:lnTo>
                <a:close/>
              </a:path>
            </a:pathLst>
          </a:custGeom>
          <a:ln w="425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15618" y="5440591"/>
            <a:ext cx="6912736" cy="882002"/>
          </a:xfrm>
          <a:custGeom>
            <a:avLst/>
            <a:gdLst/>
            <a:ahLst/>
            <a:cxnLst/>
            <a:rect l="l" t="t" r="r" b="b"/>
            <a:pathLst>
              <a:path w="6912736" h="882002">
                <a:moveTo>
                  <a:pt x="0" y="882002"/>
                </a:moveTo>
                <a:lnTo>
                  <a:pt x="6912736" y="882002"/>
                </a:lnTo>
                <a:lnTo>
                  <a:pt x="6912736" y="0"/>
                </a:lnTo>
                <a:lnTo>
                  <a:pt x="0" y="0"/>
                </a:lnTo>
                <a:lnTo>
                  <a:pt x="0" y="882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5618" y="5440591"/>
            <a:ext cx="6912736" cy="882002"/>
          </a:xfrm>
          <a:custGeom>
            <a:avLst/>
            <a:gdLst/>
            <a:ahLst/>
            <a:cxnLst/>
            <a:rect l="l" t="t" r="r" b="b"/>
            <a:pathLst>
              <a:path w="6912736" h="882002">
                <a:moveTo>
                  <a:pt x="0" y="882002"/>
                </a:moveTo>
                <a:lnTo>
                  <a:pt x="6912736" y="882002"/>
                </a:lnTo>
                <a:lnTo>
                  <a:pt x="6912736" y="0"/>
                </a:lnTo>
                <a:lnTo>
                  <a:pt x="0" y="0"/>
                </a:lnTo>
                <a:lnTo>
                  <a:pt x="0" y="882002"/>
                </a:lnTo>
                <a:close/>
              </a:path>
            </a:pathLst>
          </a:custGeom>
          <a:ln w="42500">
            <a:solidFill>
              <a:srgbClr val="0E6EC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90593" y="5317490"/>
            <a:ext cx="6577798" cy="1033195"/>
          </a:xfrm>
          <a:custGeom>
            <a:avLst/>
            <a:gdLst/>
            <a:ahLst/>
            <a:cxnLst/>
            <a:rect l="l" t="t" r="r" b="b"/>
            <a:pathLst>
              <a:path w="6577798" h="1033195">
                <a:moveTo>
                  <a:pt x="6405606" y="0"/>
                </a:moveTo>
                <a:lnTo>
                  <a:pt x="169567" y="19"/>
                </a:lnTo>
                <a:lnTo>
                  <a:pt x="126672" y="6077"/>
                </a:lnTo>
                <a:lnTo>
                  <a:pt x="87862" y="22019"/>
                </a:lnTo>
                <a:lnTo>
                  <a:pt x="54493" y="46487"/>
                </a:lnTo>
                <a:lnTo>
                  <a:pt x="27922" y="78126"/>
                </a:lnTo>
                <a:lnTo>
                  <a:pt x="9506" y="115577"/>
                </a:lnTo>
                <a:lnTo>
                  <a:pt x="600" y="157486"/>
                </a:lnTo>
                <a:lnTo>
                  <a:pt x="0" y="863608"/>
                </a:lnTo>
                <a:lnTo>
                  <a:pt x="837" y="878275"/>
                </a:lnTo>
                <a:lnTo>
                  <a:pt x="10341" y="919956"/>
                </a:lnTo>
                <a:lnTo>
                  <a:pt x="29275" y="957102"/>
                </a:lnTo>
                <a:lnTo>
                  <a:pt x="56284" y="988357"/>
                </a:lnTo>
                <a:lnTo>
                  <a:pt x="90011" y="1012362"/>
                </a:lnTo>
                <a:lnTo>
                  <a:pt x="129099" y="1027761"/>
                </a:lnTo>
                <a:lnTo>
                  <a:pt x="172192" y="1033195"/>
                </a:lnTo>
                <a:lnTo>
                  <a:pt x="6408231" y="1033176"/>
                </a:lnTo>
                <a:lnTo>
                  <a:pt x="6451126" y="1027116"/>
                </a:lnTo>
                <a:lnTo>
                  <a:pt x="6489936" y="1011173"/>
                </a:lnTo>
                <a:lnTo>
                  <a:pt x="6523304" y="986703"/>
                </a:lnTo>
                <a:lnTo>
                  <a:pt x="6549875" y="955064"/>
                </a:lnTo>
                <a:lnTo>
                  <a:pt x="6568292" y="917613"/>
                </a:lnTo>
                <a:lnTo>
                  <a:pt x="6577197" y="875707"/>
                </a:lnTo>
                <a:lnTo>
                  <a:pt x="6577798" y="169586"/>
                </a:lnTo>
                <a:lnTo>
                  <a:pt x="6576961" y="154918"/>
                </a:lnTo>
                <a:lnTo>
                  <a:pt x="6567457" y="113234"/>
                </a:lnTo>
                <a:lnTo>
                  <a:pt x="6548523" y="76087"/>
                </a:lnTo>
                <a:lnTo>
                  <a:pt x="6521514" y="44834"/>
                </a:lnTo>
                <a:lnTo>
                  <a:pt x="6487787" y="20830"/>
                </a:lnTo>
                <a:lnTo>
                  <a:pt x="6448699" y="5433"/>
                </a:lnTo>
                <a:lnTo>
                  <a:pt x="640560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90574" y="5317490"/>
            <a:ext cx="6577837" cy="1033195"/>
          </a:xfrm>
          <a:custGeom>
            <a:avLst/>
            <a:gdLst/>
            <a:ahLst/>
            <a:cxnLst/>
            <a:rect l="l" t="t" r="r" b="b"/>
            <a:pathLst>
              <a:path w="6577837" h="1033195">
                <a:moveTo>
                  <a:pt x="0" y="172212"/>
                </a:moveTo>
                <a:lnTo>
                  <a:pt x="5433" y="129119"/>
                </a:lnTo>
                <a:lnTo>
                  <a:pt x="20830" y="90031"/>
                </a:lnTo>
                <a:lnTo>
                  <a:pt x="44834" y="56304"/>
                </a:lnTo>
                <a:lnTo>
                  <a:pt x="76087" y="29295"/>
                </a:lnTo>
                <a:lnTo>
                  <a:pt x="113234" y="10360"/>
                </a:lnTo>
                <a:lnTo>
                  <a:pt x="154918" y="857"/>
                </a:lnTo>
                <a:lnTo>
                  <a:pt x="172212" y="0"/>
                </a:lnTo>
                <a:lnTo>
                  <a:pt x="6405626" y="0"/>
                </a:lnTo>
                <a:lnTo>
                  <a:pt x="6420351" y="620"/>
                </a:lnTo>
                <a:lnTo>
                  <a:pt x="6434732" y="2448"/>
                </a:lnTo>
                <a:lnTo>
                  <a:pt x="6475306" y="14675"/>
                </a:lnTo>
                <a:lnTo>
                  <a:pt x="6510971" y="35960"/>
                </a:lnTo>
                <a:lnTo>
                  <a:pt x="6540370" y="64948"/>
                </a:lnTo>
                <a:lnTo>
                  <a:pt x="6562146" y="100281"/>
                </a:lnTo>
                <a:lnTo>
                  <a:pt x="6574944" y="140603"/>
                </a:lnTo>
                <a:lnTo>
                  <a:pt x="6577837" y="172212"/>
                </a:lnTo>
                <a:lnTo>
                  <a:pt x="6577837" y="860983"/>
                </a:lnTo>
                <a:lnTo>
                  <a:pt x="6577217" y="875707"/>
                </a:lnTo>
                <a:lnTo>
                  <a:pt x="6575389" y="890087"/>
                </a:lnTo>
                <a:lnTo>
                  <a:pt x="6563162" y="930658"/>
                </a:lnTo>
                <a:lnTo>
                  <a:pt x="6541877" y="966323"/>
                </a:lnTo>
                <a:lnTo>
                  <a:pt x="6512889" y="995723"/>
                </a:lnTo>
                <a:lnTo>
                  <a:pt x="6477556" y="1017502"/>
                </a:lnTo>
                <a:lnTo>
                  <a:pt x="6437234" y="1030302"/>
                </a:lnTo>
                <a:lnTo>
                  <a:pt x="6405626" y="1033195"/>
                </a:lnTo>
                <a:lnTo>
                  <a:pt x="172212" y="1033195"/>
                </a:lnTo>
                <a:lnTo>
                  <a:pt x="157486" y="1032575"/>
                </a:lnTo>
                <a:lnTo>
                  <a:pt x="143105" y="1030746"/>
                </a:lnTo>
                <a:lnTo>
                  <a:pt x="102531" y="1018518"/>
                </a:lnTo>
                <a:lnTo>
                  <a:pt x="66866" y="997231"/>
                </a:lnTo>
                <a:lnTo>
                  <a:pt x="37467" y="968242"/>
                </a:lnTo>
                <a:lnTo>
                  <a:pt x="15691" y="932909"/>
                </a:lnTo>
                <a:lnTo>
                  <a:pt x="2893" y="892588"/>
                </a:lnTo>
                <a:lnTo>
                  <a:pt x="0" y="860983"/>
                </a:lnTo>
                <a:lnTo>
                  <a:pt x="0" y="172212"/>
                </a:lnTo>
                <a:close/>
              </a:path>
            </a:pathLst>
          </a:custGeom>
          <a:ln w="425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11553" y="725353"/>
            <a:ext cx="6122035" cy="5588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175" marR="123825">
              <a:lnSpc>
                <a:spcPct val="86200"/>
              </a:lnSpc>
            </a:pP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400" spc="-2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mité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ayuda</a:t>
            </a:r>
            <a:r>
              <a:rPr sz="24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aterna:</a:t>
            </a:r>
            <a:r>
              <a:rPr sz="2400" spc="-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ne</a:t>
            </a:r>
            <a:r>
              <a:rPr sz="2400" spc="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como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fina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ad respon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er a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necesi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ad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spc="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de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tipo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mate</a:t>
            </a:r>
            <a:r>
              <a:rPr sz="2400" spc="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l: far</a:t>
            </a:r>
            <a:r>
              <a:rPr sz="2400" spc="5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acéutic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,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imentaci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ó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n,</a:t>
            </a:r>
            <a:r>
              <a:rPr sz="2400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ropa, e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ementos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de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aseo etc.</a:t>
            </a:r>
            <a:r>
              <a:rPr sz="2400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sarrol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ará</a:t>
            </a:r>
            <a:r>
              <a:rPr sz="2400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, a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emás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tareas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de vo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untar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ado asiste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cia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6"/>
              </a:spcBef>
            </a:pPr>
            <a:endParaRPr sz="1100"/>
          </a:p>
          <a:p>
            <a:pPr marL="138430" marR="57150">
              <a:lnSpc>
                <a:spcPct val="86100"/>
              </a:lnSpc>
              <a:tabLst>
                <a:tab pos="2999740" algn="l"/>
              </a:tabLst>
            </a:pP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400" spc="-2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mité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acompañ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miento:</a:t>
            </a:r>
            <a:r>
              <a:rPr sz="2400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400" spc="-2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nfor</a:t>
            </a:r>
            <a:r>
              <a:rPr sz="2400" spc="5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ado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por person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que</a:t>
            </a:r>
            <a:r>
              <a:rPr sz="24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regal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su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mpo,</a:t>
            </a:r>
            <a:r>
              <a:rPr sz="24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atenci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ó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y comp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ñía, 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q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ue v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sitan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peri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ó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came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te</a:t>
            </a:r>
            <a:r>
              <a:rPr sz="2400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a l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enfermos en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sus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hog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res y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en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el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hosp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tal,</a:t>
            </a:r>
            <a:r>
              <a:rPr sz="2400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facil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tando</a:t>
            </a:r>
            <a:r>
              <a:rPr sz="24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la presenc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del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sac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rdote, la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cel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braci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ó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400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de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s sacramentos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,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la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oración	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tc.</a:t>
            </a:r>
            <a:r>
              <a:rPr sz="24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(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 M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.E.S.C.)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50"/>
              </a:spcBef>
            </a:pPr>
            <a:endParaRPr sz="1000"/>
          </a:p>
          <a:p>
            <a:pPr marL="12700" marR="6350">
              <a:lnSpc>
                <a:spcPts val="2480"/>
              </a:lnSpc>
            </a:pP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400" spc="-2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mité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educ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ción</a:t>
            </a:r>
            <a:r>
              <a:rPr sz="2400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en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sa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ud: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Promoción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educac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ón en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sal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400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prevenc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ón</a:t>
            </a:r>
            <a:r>
              <a:rPr sz="24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de</a:t>
            </a: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enfermed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des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ts val="2470"/>
              </a:lnSpc>
            </a:pP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(</a:t>
            </a:r>
            <a:r>
              <a:rPr sz="2400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co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ferenc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as, ta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res,</a:t>
            </a:r>
            <a:r>
              <a:rPr sz="24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bri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ad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de s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d).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67050" y="157734"/>
            <a:ext cx="3009900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00"/>
                </a:solidFill>
                <a:latin typeface="Arial Narrow"/>
                <a:cs typeface="Arial Narrow"/>
              </a:rPr>
              <a:t>93.</a:t>
            </a: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-</a:t>
            </a:r>
            <a:r>
              <a:rPr sz="2000" b="1" spc="-2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Organiz</a:t>
            </a:r>
            <a:r>
              <a:rPr sz="2000" b="1" spc="-10" dirty="0">
                <a:solidFill>
                  <a:srgbClr val="FFFF00"/>
                </a:solidFill>
                <a:latin typeface="Arial Narrow"/>
                <a:cs typeface="Arial Narrow"/>
              </a:rPr>
              <a:t>a</a:t>
            </a: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ción</a:t>
            </a:r>
            <a:r>
              <a:rPr sz="2000" b="1" spc="-5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y </a:t>
            </a:r>
            <a:r>
              <a:rPr sz="2000" b="1" spc="-10" dirty="0">
                <a:solidFill>
                  <a:srgbClr val="FFFF00"/>
                </a:solidFill>
                <a:latin typeface="Arial Narrow"/>
                <a:cs typeface="Arial Narrow"/>
              </a:rPr>
              <a:t>e</a:t>
            </a: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structura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1720" y="2266188"/>
            <a:ext cx="426719" cy="440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12" y="0"/>
            <a:ext cx="9107487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7844" y="0"/>
            <a:ext cx="7008876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8760" y="301752"/>
            <a:ext cx="6460236" cy="1554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9286" rIns="0" bIns="0" rtlCol="0">
            <a:spAutoFit/>
          </a:bodyPr>
          <a:lstStyle/>
          <a:p>
            <a:pPr marL="2090420">
              <a:lnSpc>
                <a:spcPts val="2370"/>
              </a:lnSpc>
            </a:pPr>
            <a:r>
              <a:rPr spc="-5" dirty="0">
                <a:solidFill>
                  <a:srgbClr val="FF0000"/>
                </a:solidFill>
              </a:rPr>
              <a:t>94.</a:t>
            </a:r>
            <a:r>
              <a:rPr dirty="0">
                <a:solidFill>
                  <a:srgbClr val="FF0000"/>
                </a:solidFill>
              </a:rPr>
              <a:t>-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En las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instit</a:t>
            </a:r>
            <a:r>
              <a:rPr spc="5" dirty="0">
                <a:solidFill>
                  <a:srgbClr val="FF0000"/>
                </a:solidFill>
              </a:rPr>
              <a:t>u</a:t>
            </a:r>
            <a:r>
              <a:rPr dirty="0">
                <a:solidFill>
                  <a:srgbClr val="FF0000"/>
                </a:solidFill>
              </a:rPr>
              <a:t>ciones</a:t>
            </a:r>
            <a:r>
              <a:rPr spc="-4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para la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salud.</a:t>
            </a:r>
          </a:p>
        </p:txBody>
      </p:sp>
      <p:sp>
        <p:nvSpPr>
          <p:cNvPr id="7" name="object 7"/>
          <p:cNvSpPr/>
          <p:nvPr/>
        </p:nvSpPr>
        <p:spPr>
          <a:xfrm>
            <a:off x="1618488" y="2144267"/>
            <a:ext cx="6419088" cy="1691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7923" y="4027932"/>
            <a:ext cx="6446520" cy="2400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79270" y="826871"/>
            <a:ext cx="6065520" cy="539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8590" indent="635" algn="ctr">
              <a:lnSpc>
                <a:spcPct val="86300"/>
              </a:lnSpc>
            </a:pPr>
            <a:r>
              <a:rPr sz="2000" dirty="0">
                <a:latin typeface="Arial Narrow"/>
                <a:cs typeface="Arial Narrow"/>
              </a:rPr>
              <a:t>Las</a:t>
            </a:r>
            <a:r>
              <a:rPr sz="2000" spc="-2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c</a:t>
            </a:r>
            <a:r>
              <a:rPr sz="2000" spc="-10" dirty="0">
                <a:latin typeface="Arial Narrow"/>
                <a:cs typeface="Arial Narrow"/>
              </a:rPr>
              <a:t>o</a:t>
            </a:r>
            <a:r>
              <a:rPr sz="2000" dirty="0">
                <a:latin typeface="Arial Narrow"/>
                <a:cs typeface="Arial Narrow"/>
              </a:rPr>
              <a:t>mun</a:t>
            </a:r>
            <a:r>
              <a:rPr sz="2000" spc="-15" dirty="0">
                <a:latin typeface="Arial Narrow"/>
                <a:cs typeface="Arial Narrow"/>
              </a:rPr>
              <a:t>i</a:t>
            </a:r>
            <a:r>
              <a:rPr sz="2000" dirty="0">
                <a:latin typeface="Arial Narrow"/>
                <a:cs typeface="Arial Narrow"/>
              </a:rPr>
              <a:t>dad</a:t>
            </a:r>
            <a:r>
              <a:rPr sz="2000" spc="-10" dirty="0">
                <a:latin typeface="Arial Narrow"/>
                <a:cs typeface="Arial Narrow"/>
              </a:rPr>
              <a:t>e</a:t>
            </a:r>
            <a:r>
              <a:rPr sz="2000" dirty="0">
                <a:latin typeface="Arial Narrow"/>
                <a:cs typeface="Arial Narrow"/>
              </a:rPr>
              <a:t>s cris</a:t>
            </a:r>
            <a:r>
              <a:rPr sz="2000" spc="-10" dirty="0">
                <a:latin typeface="Arial Narrow"/>
                <a:cs typeface="Arial Narrow"/>
              </a:rPr>
              <a:t>t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0" dirty="0">
                <a:latin typeface="Arial Narrow"/>
                <a:cs typeface="Arial Narrow"/>
              </a:rPr>
              <a:t>a</a:t>
            </a:r>
            <a:r>
              <a:rPr sz="2000" dirty="0">
                <a:latin typeface="Arial Narrow"/>
                <a:cs typeface="Arial Narrow"/>
              </a:rPr>
              <a:t>nas</a:t>
            </a:r>
            <a:r>
              <a:rPr sz="2000" spc="1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en </a:t>
            </a:r>
            <a:r>
              <a:rPr sz="2000" spc="-15" dirty="0">
                <a:latin typeface="Arial Narrow"/>
                <a:cs typeface="Arial Narrow"/>
              </a:rPr>
              <a:t>c</a:t>
            </a:r>
            <a:r>
              <a:rPr sz="2000" dirty="0">
                <a:latin typeface="Arial Narrow"/>
                <a:cs typeface="Arial Narrow"/>
              </a:rPr>
              <a:t>u</a:t>
            </a:r>
            <a:r>
              <a:rPr sz="2000" spc="-10" dirty="0">
                <a:latin typeface="Arial Narrow"/>
                <a:cs typeface="Arial Narrow"/>
              </a:rPr>
              <a:t>y</a:t>
            </a:r>
            <a:r>
              <a:rPr sz="2000" dirty="0">
                <a:latin typeface="Arial Narrow"/>
                <a:cs typeface="Arial Narrow"/>
              </a:rPr>
              <a:t>o territorio </a:t>
            </a:r>
            <a:r>
              <a:rPr sz="2000" spc="-15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e u</a:t>
            </a:r>
            <a:r>
              <a:rPr sz="2000" spc="-10" dirty="0">
                <a:latin typeface="Arial Narrow"/>
                <a:cs typeface="Arial Narrow"/>
              </a:rPr>
              <a:t>b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5" dirty="0">
                <a:latin typeface="Arial Narrow"/>
                <a:cs typeface="Arial Narrow"/>
              </a:rPr>
              <a:t>c</a:t>
            </a:r>
            <a:r>
              <a:rPr sz="2000" dirty="0">
                <a:latin typeface="Arial Narrow"/>
                <a:cs typeface="Arial Narrow"/>
              </a:rPr>
              <a:t>an ho</a:t>
            </a:r>
            <a:r>
              <a:rPr sz="2000" spc="-15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p</a:t>
            </a:r>
            <a:r>
              <a:rPr sz="2000" spc="-10" dirty="0">
                <a:latin typeface="Arial Narrow"/>
                <a:cs typeface="Arial Narrow"/>
              </a:rPr>
              <a:t>i</a:t>
            </a:r>
            <a:r>
              <a:rPr sz="2000" dirty="0">
                <a:latin typeface="Arial Narrow"/>
                <a:cs typeface="Arial Narrow"/>
              </a:rPr>
              <a:t>ta</a:t>
            </a:r>
            <a:r>
              <a:rPr sz="2000" spc="-10" dirty="0">
                <a:latin typeface="Arial Narrow"/>
                <a:cs typeface="Arial Narrow"/>
              </a:rPr>
              <a:t>l</a:t>
            </a:r>
            <a:r>
              <a:rPr sz="2000" dirty="0">
                <a:latin typeface="Arial Narrow"/>
                <a:cs typeface="Arial Narrow"/>
              </a:rPr>
              <a:t>e</a:t>
            </a:r>
            <a:r>
              <a:rPr sz="2000" spc="-10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, a</a:t>
            </a:r>
            <a:r>
              <a:rPr sz="2000" spc="-15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5" dirty="0">
                <a:latin typeface="Arial Narrow"/>
                <a:cs typeface="Arial Narrow"/>
              </a:rPr>
              <a:t>l</a:t>
            </a:r>
            <a:r>
              <a:rPr sz="2000" dirty="0">
                <a:latin typeface="Arial Narrow"/>
                <a:cs typeface="Arial Narrow"/>
              </a:rPr>
              <a:t>o</a:t>
            </a:r>
            <a:r>
              <a:rPr sz="2000" spc="-10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,</a:t>
            </a:r>
            <a:r>
              <a:rPr sz="2000" spc="2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et</a:t>
            </a:r>
            <a:r>
              <a:rPr sz="2000" spc="-10" dirty="0">
                <a:latin typeface="Arial Narrow"/>
                <a:cs typeface="Arial Narrow"/>
              </a:rPr>
              <a:t>c</a:t>
            </a:r>
            <a:r>
              <a:rPr sz="2000" dirty="0">
                <a:latin typeface="Arial Narrow"/>
                <a:cs typeface="Arial Narrow"/>
              </a:rPr>
              <a:t>.</a:t>
            </a:r>
            <a:r>
              <a:rPr sz="2000" spc="-30" dirty="0">
                <a:latin typeface="Arial Narrow"/>
                <a:cs typeface="Arial Narrow"/>
              </a:rPr>
              <a:t> </a:t>
            </a:r>
            <a:r>
              <a:rPr sz="2000" spc="-180" dirty="0">
                <a:latin typeface="Arial Narrow"/>
                <a:cs typeface="Arial Narrow"/>
              </a:rPr>
              <a:t>T</a:t>
            </a:r>
            <a:r>
              <a:rPr sz="2000" dirty="0">
                <a:latin typeface="Arial Narrow"/>
                <a:cs typeface="Arial Narrow"/>
              </a:rPr>
              <a:t>endrán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c</a:t>
            </a:r>
            <a:r>
              <a:rPr sz="2000" spc="-10" dirty="0">
                <a:latin typeface="Arial Narrow"/>
                <a:cs typeface="Arial Narrow"/>
              </a:rPr>
              <a:t>u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0" dirty="0">
                <a:latin typeface="Arial Narrow"/>
                <a:cs typeface="Arial Narrow"/>
              </a:rPr>
              <a:t>d</a:t>
            </a:r>
            <a:r>
              <a:rPr sz="2000" dirty="0">
                <a:latin typeface="Arial Narrow"/>
                <a:cs typeface="Arial Narrow"/>
              </a:rPr>
              <a:t>ado de organ</a:t>
            </a:r>
            <a:r>
              <a:rPr sz="2000" spc="-10" dirty="0">
                <a:latin typeface="Arial Narrow"/>
                <a:cs typeface="Arial Narrow"/>
              </a:rPr>
              <a:t>i</a:t>
            </a:r>
            <a:r>
              <a:rPr sz="2000" dirty="0">
                <a:latin typeface="Arial Narrow"/>
                <a:cs typeface="Arial Narrow"/>
              </a:rPr>
              <a:t>z</a:t>
            </a:r>
            <a:r>
              <a:rPr sz="2000" spc="-10" dirty="0">
                <a:latin typeface="Arial Narrow"/>
                <a:cs typeface="Arial Narrow"/>
              </a:rPr>
              <a:t>a</a:t>
            </a:r>
            <a:r>
              <a:rPr sz="2000" dirty="0">
                <a:latin typeface="Arial Narrow"/>
                <a:cs typeface="Arial Narrow"/>
              </a:rPr>
              <a:t>r</a:t>
            </a:r>
            <a:r>
              <a:rPr sz="2000" spc="-1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un </a:t>
            </a:r>
            <a:r>
              <a:rPr sz="2000" spc="-15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erv</a:t>
            </a:r>
            <a:r>
              <a:rPr sz="2000" spc="-10" dirty="0">
                <a:latin typeface="Arial Narrow"/>
                <a:cs typeface="Arial Narrow"/>
              </a:rPr>
              <a:t>i</a:t>
            </a:r>
            <a:r>
              <a:rPr sz="2000" dirty="0">
                <a:latin typeface="Arial Narrow"/>
                <a:cs typeface="Arial Narrow"/>
              </a:rPr>
              <a:t>c</a:t>
            </a:r>
            <a:r>
              <a:rPr sz="2000" spc="-15" dirty="0">
                <a:latin typeface="Arial Narrow"/>
                <a:cs typeface="Arial Narrow"/>
              </a:rPr>
              <a:t>i</a:t>
            </a:r>
            <a:r>
              <a:rPr sz="2000" dirty="0">
                <a:latin typeface="Arial Narrow"/>
                <a:cs typeface="Arial Narrow"/>
              </a:rPr>
              <a:t>o pa</a:t>
            </a:r>
            <a:r>
              <a:rPr sz="2000" spc="-15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toral</a:t>
            </a:r>
            <a:r>
              <a:rPr sz="2000" spc="-2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ad</a:t>
            </a:r>
            <a:r>
              <a:rPr sz="2000" spc="-10" dirty="0">
                <a:latin typeface="Arial Narrow"/>
                <a:cs typeface="Arial Narrow"/>
              </a:rPr>
              <a:t>ec</a:t>
            </a:r>
            <a:r>
              <a:rPr sz="2000" dirty="0">
                <a:latin typeface="Arial Narrow"/>
                <a:cs typeface="Arial Narrow"/>
              </a:rPr>
              <a:t>ua</a:t>
            </a:r>
            <a:r>
              <a:rPr sz="2000" spc="-10" dirty="0">
                <a:latin typeface="Arial Narrow"/>
                <a:cs typeface="Arial Narrow"/>
              </a:rPr>
              <a:t>d</a:t>
            </a:r>
            <a:r>
              <a:rPr sz="2000" dirty="0">
                <a:latin typeface="Arial Narrow"/>
                <a:cs typeface="Arial Narrow"/>
              </a:rPr>
              <a:t>o.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48"/>
              </a:spcBef>
            </a:pPr>
            <a:endParaRPr sz="1400"/>
          </a:p>
          <a:p>
            <a:pPr marL="39370" algn="ctr">
              <a:lnSpc>
                <a:spcPct val="100000"/>
              </a:lnSpc>
            </a:pPr>
            <a:r>
              <a:rPr sz="2000" b="1" spc="-5" dirty="0">
                <a:solidFill>
                  <a:srgbClr val="FF0000"/>
                </a:solidFill>
                <a:latin typeface="Arial Narrow"/>
                <a:cs typeface="Arial Narrow"/>
              </a:rPr>
              <a:t>95.</a:t>
            </a:r>
            <a:r>
              <a:rPr sz="2000" b="1" dirty="0">
                <a:solidFill>
                  <a:srgbClr val="FF0000"/>
                </a:solidFill>
                <a:latin typeface="Arial Narrow"/>
                <a:cs typeface="Arial Narrow"/>
              </a:rPr>
              <a:t>-</a:t>
            </a:r>
            <a:r>
              <a:rPr sz="2000" b="1" spc="-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 Narrow"/>
                <a:cs typeface="Arial Narrow"/>
              </a:rPr>
              <a:t>Nivel</a:t>
            </a:r>
            <a:r>
              <a:rPr sz="2000" b="1" spc="-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 Narrow"/>
                <a:cs typeface="Arial Narrow"/>
              </a:rPr>
              <a:t>Dec</a:t>
            </a:r>
            <a:r>
              <a:rPr sz="2000" b="1" spc="-10" dirty="0">
                <a:solidFill>
                  <a:srgbClr val="FF0000"/>
                </a:solidFill>
                <a:latin typeface="Arial Narrow"/>
                <a:cs typeface="Arial Narrow"/>
              </a:rPr>
              <a:t>a</a:t>
            </a:r>
            <a:r>
              <a:rPr sz="2000" b="1" dirty="0">
                <a:solidFill>
                  <a:srgbClr val="FF0000"/>
                </a:solidFill>
                <a:latin typeface="Arial Narrow"/>
                <a:cs typeface="Arial Narrow"/>
              </a:rPr>
              <a:t>nal</a:t>
            </a:r>
            <a:r>
              <a:rPr sz="2000" b="1" spc="-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 Narrow"/>
                <a:cs typeface="Arial Narrow"/>
              </a:rPr>
              <a:t>o </a:t>
            </a:r>
            <a:r>
              <a:rPr sz="2000" b="1" spc="5" dirty="0">
                <a:solidFill>
                  <a:srgbClr val="FF0000"/>
                </a:solidFill>
                <a:latin typeface="Arial Narrow"/>
                <a:cs typeface="Arial Narrow"/>
              </a:rPr>
              <a:t>d</a:t>
            </a:r>
            <a:r>
              <a:rPr sz="2000" b="1" dirty="0">
                <a:solidFill>
                  <a:srgbClr val="FF0000"/>
                </a:solidFill>
                <a:latin typeface="Arial Narrow"/>
                <a:cs typeface="Arial Narrow"/>
              </a:rPr>
              <a:t>e</a:t>
            </a:r>
            <a:r>
              <a:rPr sz="2000" b="1" spc="-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 Narrow"/>
                <a:cs typeface="Arial Narrow"/>
              </a:rPr>
              <a:t>vi</a:t>
            </a:r>
            <a:r>
              <a:rPr sz="2000" b="1" spc="-10" dirty="0">
                <a:solidFill>
                  <a:srgbClr val="FF0000"/>
                </a:solidFill>
                <a:latin typeface="Arial Narrow"/>
                <a:cs typeface="Arial Narrow"/>
              </a:rPr>
              <a:t>c</a:t>
            </a:r>
            <a:r>
              <a:rPr sz="2000" b="1" dirty="0">
                <a:solidFill>
                  <a:srgbClr val="FF0000"/>
                </a:solidFill>
                <a:latin typeface="Arial Narrow"/>
                <a:cs typeface="Arial Narrow"/>
              </a:rPr>
              <a:t>a</a:t>
            </a:r>
            <a:r>
              <a:rPr sz="2000" b="1" spc="-10" dirty="0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sz="2000" b="1" dirty="0">
                <a:solidFill>
                  <a:srgbClr val="FF0000"/>
                </a:solidFill>
                <a:latin typeface="Arial Narrow"/>
                <a:cs typeface="Arial Narrow"/>
              </a:rPr>
              <a:t>ía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ts val="800"/>
              </a:lnSpc>
              <a:spcBef>
                <a:spcPts val="35"/>
              </a:spcBef>
            </a:pPr>
            <a:endParaRPr sz="800"/>
          </a:p>
          <a:p>
            <a:pPr marL="313690" marR="269240" indent="0" algn="ctr">
              <a:lnSpc>
                <a:spcPct val="84700"/>
              </a:lnSpc>
            </a:pPr>
            <a:r>
              <a:rPr sz="2000" dirty="0">
                <a:latin typeface="Arial Narrow"/>
                <a:cs typeface="Arial Narrow"/>
              </a:rPr>
              <a:t>Para</a:t>
            </a:r>
            <a:r>
              <a:rPr sz="2000" spc="-1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ate</a:t>
            </a:r>
            <a:r>
              <a:rPr sz="2000" spc="-10" dirty="0">
                <a:latin typeface="Arial Narrow"/>
                <a:cs typeface="Arial Narrow"/>
              </a:rPr>
              <a:t>n</a:t>
            </a:r>
            <a:r>
              <a:rPr sz="2000" dirty="0">
                <a:latin typeface="Arial Narrow"/>
                <a:cs typeface="Arial Narrow"/>
              </a:rPr>
              <a:t>der</a:t>
            </a:r>
            <a:r>
              <a:rPr sz="2000" spc="-1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l</a:t>
            </a:r>
            <a:r>
              <a:rPr sz="2000" spc="-10" dirty="0">
                <a:latin typeface="Arial Narrow"/>
                <a:cs typeface="Arial Narrow"/>
              </a:rPr>
              <a:t>o</a:t>
            </a:r>
            <a:r>
              <a:rPr sz="2000" dirty="0">
                <a:latin typeface="Arial Narrow"/>
                <a:cs typeface="Arial Narrow"/>
              </a:rPr>
              <a:t>s </a:t>
            </a:r>
            <a:r>
              <a:rPr sz="2000" spc="5" dirty="0">
                <a:latin typeface="Arial Narrow"/>
                <a:cs typeface="Arial Narrow"/>
              </a:rPr>
              <a:t>C</a:t>
            </a:r>
            <a:r>
              <a:rPr sz="2000" dirty="0">
                <a:latin typeface="Arial Narrow"/>
                <a:cs typeface="Arial Narrow"/>
              </a:rPr>
              <a:t>entros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Hosp</a:t>
            </a:r>
            <a:r>
              <a:rPr sz="2000" spc="-15" dirty="0">
                <a:latin typeface="Arial Narrow"/>
                <a:cs typeface="Arial Narrow"/>
              </a:rPr>
              <a:t>i</a:t>
            </a:r>
            <a:r>
              <a:rPr sz="2000" dirty="0">
                <a:latin typeface="Arial Narrow"/>
                <a:cs typeface="Arial Narrow"/>
              </a:rPr>
              <a:t>ta</a:t>
            </a:r>
            <a:r>
              <a:rPr sz="2000" spc="-10" dirty="0">
                <a:latin typeface="Arial Narrow"/>
                <a:cs typeface="Arial Narrow"/>
              </a:rPr>
              <a:t>l</a:t>
            </a:r>
            <a:r>
              <a:rPr sz="2000" dirty="0">
                <a:latin typeface="Arial Narrow"/>
                <a:cs typeface="Arial Narrow"/>
              </a:rPr>
              <a:t>arios may</a:t>
            </a:r>
            <a:r>
              <a:rPr sz="2000" spc="-10" dirty="0">
                <a:latin typeface="Arial Narrow"/>
                <a:cs typeface="Arial Narrow"/>
              </a:rPr>
              <a:t>o</a:t>
            </a:r>
            <a:r>
              <a:rPr sz="2000" dirty="0">
                <a:latin typeface="Arial Narrow"/>
                <a:cs typeface="Arial Narrow"/>
              </a:rPr>
              <a:t>res,</a:t>
            </a:r>
            <a:r>
              <a:rPr sz="2000" spc="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pue</a:t>
            </a:r>
            <a:r>
              <a:rPr sz="2000" spc="-10" dirty="0">
                <a:latin typeface="Arial Narrow"/>
                <a:cs typeface="Arial Narrow"/>
              </a:rPr>
              <a:t>d</a:t>
            </a:r>
            <a:r>
              <a:rPr sz="2000" dirty="0">
                <a:latin typeface="Arial Narrow"/>
                <a:cs typeface="Arial Narrow"/>
              </a:rPr>
              <a:t>e </a:t>
            </a:r>
            <a:r>
              <a:rPr sz="2000" spc="-10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er fun</a:t>
            </a:r>
            <a:r>
              <a:rPr sz="2000" spc="-15" dirty="0">
                <a:latin typeface="Arial Narrow"/>
                <a:cs typeface="Arial Narrow"/>
              </a:rPr>
              <a:t>c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0" dirty="0">
                <a:latin typeface="Arial Narrow"/>
                <a:cs typeface="Arial Narrow"/>
              </a:rPr>
              <a:t>o</a:t>
            </a:r>
            <a:r>
              <a:rPr sz="2000" dirty="0">
                <a:latin typeface="Arial Narrow"/>
                <a:cs typeface="Arial Narrow"/>
              </a:rPr>
              <a:t>nal</a:t>
            </a:r>
            <a:r>
              <a:rPr sz="2000" spc="-1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la</a:t>
            </a:r>
            <a:r>
              <a:rPr sz="2000" spc="-10" dirty="0">
                <a:latin typeface="Arial Narrow"/>
                <a:cs typeface="Arial Narrow"/>
              </a:rPr>
              <a:t> c</a:t>
            </a:r>
            <a:r>
              <a:rPr sz="2000" dirty="0">
                <a:latin typeface="Arial Narrow"/>
                <a:cs typeface="Arial Narrow"/>
              </a:rPr>
              <a:t>onf</a:t>
            </a:r>
            <a:r>
              <a:rPr sz="2000" spc="-10" dirty="0">
                <a:latin typeface="Arial Narrow"/>
                <a:cs typeface="Arial Narrow"/>
              </a:rPr>
              <a:t>o</a:t>
            </a:r>
            <a:r>
              <a:rPr sz="2000" dirty="0">
                <a:latin typeface="Arial Narrow"/>
                <a:cs typeface="Arial Narrow"/>
              </a:rPr>
              <a:t>rma</a:t>
            </a:r>
            <a:r>
              <a:rPr sz="2000" spc="-10" dirty="0">
                <a:latin typeface="Arial Narrow"/>
                <a:cs typeface="Arial Narrow"/>
              </a:rPr>
              <a:t>c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0" dirty="0">
                <a:latin typeface="Arial Narrow"/>
                <a:cs typeface="Arial Narrow"/>
              </a:rPr>
              <a:t>ó</a:t>
            </a:r>
            <a:r>
              <a:rPr sz="2000" dirty="0">
                <a:latin typeface="Arial Narrow"/>
                <a:cs typeface="Arial Narrow"/>
              </a:rPr>
              <a:t>n</a:t>
            </a:r>
            <a:r>
              <a:rPr sz="2000" spc="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de </a:t>
            </a:r>
            <a:r>
              <a:rPr sz="2000" spc="-10" dirty="0">
                <a:latin typeface="Arial Narrow"/>
                <a:cs typeface="Arial Narrow"/>
              </a:rPr>
              <a:t>u</a:t>
            </a:r>
            <a:r>
              <a:rPr sz="2000" dirty="0">
                <a:latin typeface="Arial Narrow"/>
                <a:cs typeface="Arial Narrow"/>
              </a:rPr>
              <a:t>n e</a:t>
            </a:r>
            <a:r>
              <a:rPr sz="2000" spc="-10" dirty="0">
                <a:latin typeface="Arial Narrow"/>
                <a:cs typeface="Arial Narrow"/>
              </a:rPr>
              <a:t>q</a:t>
            </a:r>
            <a:r>
              <a:rPr sz="2000" dirty="0">
                <a:latin typeface="Arial Narrow"/>
                <a:cs typeface="Arial Narrow"/>
              </a:rPr>
              <a:t>u</a:t>
            </a:r>
            <a:r>
              <a:rPr sz="2000" spc="-10" dirty="0">
                <a:latin typeface="Arial Narrow"/>
                <a:cs typeface="Arial Narrow"/>
              </a:rPr>
              <a:t>i</a:t>
            </a:r>
            <a:r>
              <a:rPr sz="2000" dirty="0">
                <a:latin typeface="Arial Narrow"/>
                <a:cs typeface="Arial Narrow"/>
              </a:rPr>
              <a:t>po a</a:t>
            </a:r>
            <a:r>
              <a:rPr sz="2000" spc="-1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n</a:t>
            </a:r>
            <a:r>
              <a:rPr sz="2000" spc="-10" dirty="0">
                <a:latin typeface="Arial Narrow"/>
                <a:cs typeface="Arial Narrow"/>
              </a:rPr>
              <a:t>i</a:t>
            </a:r>
            <a:r>
              <a:rPr sz="2000" dirty="0">
                <a:latin typeface="Arial Narrow"/>
                <a:cs typeface="Arial Narrow"/>
              </a:rPr>
              <a:t>v</a:t>
            </a:r>
            <a:r>
              <a:rPr sz="2000" spc="-10" dirty="0">
                <a:latin typeface="Arial Narrow"/>
                <a:cs typeface="Arial Narrow"/>
              </a:rPr>
              <a:t>e</a:t>
            </a:r>
            <a:r>
              <a:rPr sz="2000" dirty="0">
                <a:latin typeface="Arial Narrow"/>
                <a:cs typeface="Arial Narrow"/>
              </a:rPr>
              <a:t>l de</a:t>
            </a:r>
            <a:r>
              <a:rPr sz="2000" spc="-15" dirty="0">
                <a:latin typeface="Arial Narrow"/>
                <a:cs typeface="Arial Narrow"/>
              </a:rPr>
              <a:t>c</a:t>
            </a:r>
            <a:r>
              <a:rPr sz="2000" dirty="0">
                <a:latin typeface="Arial Narrow"/>
                <a:cs typeface="Arial Narrow"/>
              </a:rPr>
              <a:t>anal o v</a:t>
            </a:r>
            <a:r>
              <a:rPr sz="2000" spc="-15" dirty="0">
                <a:latin typeface="Arial Narrow"/>
                <a:cs typeface="Arial Narrow"/>
              </a:rPr>
              <a:t>i</a:t>
            </a:r>
            <a:r>
              <a:rPr sz="2000" dirty="0">
                <a:latin typeface="Arial Narrow"/>
                <a:cs typeface="Arial Narrow"/>
              </a:rPr>
              <a:t>c</a:t>
            </a:r>
            <a:r>
              <a:rPr sz="2000" spc="-10" dirty="0">
                <a:latin typeface="Arial Narrow"/>
                <a:cs typeface="Arial Narrow"/>
              </a:rPr>
              <a:t>a</a:t>
            </a:r>
            <a:r>
              <a:rPr sz="2000" dirty="0">
                <a:latin typeface="Arial Narrow"/>
                <a:cs typeface="Arial Narrow"/>
              </a:rPr>
              <a:t>ría, formado</a:t>
            </a:r>
            <a:r>
              <a:rPr sz="2000" spc="-1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por</a:t>
            </a:r>
            <a:r>
              <a:rPr sz="2000" spc="-1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l</a:t>
            </a:r>
            <a:r>
              <a:rPr sz="2000" spc="-10" dirty="0">
                <a:latin typeface="Arial Narrow"/>
                <a:cs typeface="Arial Narrow"/>
              </a:rPr>
              <a:t>o</a:t>
            </a:r>
            <a:r>
              <a:rPr sz="2000" dirty="0">
                <a:latin typeface="Arial Narrow"/>
                <a:cs typeface="Arial Narrow"/>
              </a:rPr>
              <a:t>s coordi</a:t>
            </a:r>
            <a:r>
              <a:rPr sz="2000" spc="-10" dirty="0">
                <a:latin typeface="Arial Narrow"/>
                <a:cs typeface="Arial Narrow"/>
              </a:rPr>
              <a:t>n</a:t>
            </a:r>
            <a:r>
              <a:rPr sz="2000" dirty="0">
                <a:latin typeface="Arial Narrow"/>
                <a:cs typeface="Arial Narrow"/>
              </a:rPr>
              <a:t>adores</a:t>
            </a:r>
            <a:r>
              <a:rPr sz="2000" spc="-1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parroqui</a:t>
            </a:r>
            <a:r>
              <a:rPr sz="2000" spc="-10" dirty="0">
                <a:latin typeface="Arial Narrow"/>
                <a:cs typeface="Arial Narrow"/>
              </a:rPr>
              <a:t>a</a:t>
            </a:r>
            <a:r>
              <a:rPr sz="2000" dirty="0">
                <a:latin typeface="Arial Narrow"/>
                <a:cs typeface="Arial Narrow"/>
              </a:rPr>
              <a:t>l</a:t>
            </a:r>
            <a:r>
              <a:rPr sz="2000" spc="-10" dirty="0">
                <a:latin typeface="Arial Narrow"/>
                <a:cs typeface="Arial Narrow"/>
              </a:rPr>
              <a:t>e</a:t>
            </a:r>
            <a:r>
              <a:rPr sz="2000" spc="-5" dirty="0">
                <a:latin typeface="Arial Narrow"/>
                <a:cs typeface="Arial Narrow"/>
              </a:rPr>
              <a:t>s</a:t>
            </a:r>
            <a:r>
              <a:rPr sz="2400" dirty="0">
                <a:latin typeface="Arial Narrow"/>
                <a:cs typeface="Arial Narrow"/>
              </a:rPr>
              <a:t>.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ts val="500"/>
              </a:lnSpc>
              <a:spcBef>
                <a:spcPts val="10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80975" algn="ctr">
              <a:lnSpc>
                <a:spcPct val="100000"/>
              </a:lnSpc>
            </a:pPr>
            <a:r>
              <a:rPr sz="2000" b="1" spc="-5" dirty="0">
                <a:solidFill>
                  <a:srgbClr val="FF0000"/>
                </a:solidFill>
                <a:latin typeface="Arial Narrow"/>
                <a:cs typeface="Arial Narrow"/>
              </a:rPr>
              <a:t>96</a:t>
            </a:r>
            <a:r>
              <a:rPr sz="2000" b="1" dirty="0">
                <a:solidFill>
                  <a:srgbClr val="FF0000"/>
                </a:solidFill>
                <a:latin typeface="Arial Narrow"/>
                <a:cs typeface="Arial Narrow"/>
              </a:rPr>
              <a:t>.-</a:t>
            </a:r>
            <a:r>
              <a:rPr sz="2000" b="1" spc="-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 Narrow"/>
                <a:cs typeface="Arial Narrow"/>
              </a:rPr>
              <a:t>Nivel Dioces</a:t>
            </a:r>
            <a:r>
              <a:rPr sz="2000" b="1" spc="-10" dirty="0">
                <a:solidFill>
                  <a:srgbClr val="FF0000"/>
                </a:solidFill>
                <a:latin typeface="Arial Narrow"/>
                <a:cs typeface="Arial Narrow"/>
              </a:rPr>
              <a:t>a</a:t>
            </a:r>
            <a:r>
              <a:rPr sz="2000" b="1" dirty="0">
                <a:solidFill>
                  <a:srgbClr val="FF0000"/>
                </a:solidFill>
                <a:latin typeface="Arial Narrow"/>
                <a:cs typeface="Arial Narrow"/>
              </a:rPr>
              <a:t>no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ts val="800"/>
              </a:lnSpc>
              <a:spcBef>
                <a:spcPts val="20"/>
              </a:spcBef>
            </a:pPr>
            <a:endParaRPr sz="800"/>
          </a:p>
          <a:p>
            <a:pPr marL="652780" marR="370205" indent="-36830">
              <a:lnSpc>
                <a:spcPts val="2060"/>
              </a:lnSpc>
            </a:pPr>
            <a:r>
              <a:rPr sz="2000" dirty="0">
                <a:latin typeface="Arial Narrow"/>
                <a:cs typeface="Arial Narrow"/>
              </a:rPr>
              <a:t>En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una</a:t>
            </a:r>
            <a:r>
              <a:rPr sz="2000" spc="-1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pa</a:t>
            </a:r>
            <a:r>
              <a:rPr sz="2000" spc="-15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toral </a:t>
            </a:r>
            <a:r>
              <a:rPr sz="2000" spc="-10" dirty="0">
                <a:latin typeface="Arial Narrow"/>
                <a:cs typeface="Arial Narrow"/>
              </a:rPr>
              <a:t>o</a:t>
            </a:r>
            <a:r>
              <a:rPr sz="2000" dirty="0">
                <a:latin typeface="Arial Narrow"/>
                <a:cs typeface="Arial Narrow"/>
              </a:rPr>
              <a:t>rgáni</a:t>
            </a:r>
            <a:r>
              <a:rPr sz="2000" spc="-15" dirty="0">
                <a:latin typeface="Arial Narrow"/>
                <a:cs typeface="Arial Narrow"/>
              </a:rPr>
              <a:t>c</a:t>
            </a:r>
            <a:r>
              <a:rPr sz="2000" dirty="0">
                <a:latin typeface="Arial Narrow"/>
                <a:cs typeface="Arial Narrow"/>
              </a:rPr>
              <a:t>a</a:t>
            </a:r>
            <a:r>
              <a:rPr sz="2000" spc="-5" dirty="0">
                <a:latin typeface="Arial Narrow"/>
                <a:cs typeface="Arial Narrow"/>
              </a:rPr>
              <a:t>.</a:t>
            </a:r>
            <a:r>
              <a:rPr sz="2000" dirty="0">
                <a:latin typeface="Arial Narrow"/>
                <a:cs typeface="Arial Narrow"/>
              </a:rPr>
              <a:t>-</a:t>
            </a:r>
            <a:r>
              <a:rPr sz="2000" spc="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Cada </a:t>
            </a:r>
            <a:r>
              <a:rPr sz="2000" spc="-10" dirty="0">
                <a:latin typeface="Arial Narrow"/>
                <a:cs typeface="Arial Narrow"/>
              </a:rPr>
              <a:t>d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0" dirty="0">
                <a:latin typeface="Arial Narrow"/>
                <a:cs typeface="Arial Narrow"/>
              </a:rPr>
              <a:t>ó</a:t>
            </a:r>
            <a:r>
              <a:rPr sz="2000" dirty="0">
                <a:latin typeface="Arial Narrow"/>
                <a:cs typeface="Arial Narrow"/>
              </a:rPr>
              <a:t>c</a:t>
            </a:r>
            <a:r>
              <a:rPr sz="2000" spc="-10" dirty="0">
                <a:latin typeface="Arial Narrow"/>
                <a:cs typeface="Arial Narrow"/>
              </a:rPr>
              <a:t>e</a:t>
            </a:r>
            <a:r>
              <a:rPr sz="2000" dirty="0">
                <a:latin typeface="Arial Narrow"/>
                <a:cs typeface="Arial Narrow"/>
              </a:rPr>
              <a:t>s</a:t>
            </a:r>
            <a:r>
              <a:rPr sz="2000" spc="-15" dirty="0">
                <a:latin typeface="Arial Narrow"/>
                <a:cs typeface="Arial Narrow"/>
              </a:rPr>
              <a:t>i</a:t>
            </a:r>
            <a:r>
              <a:rPr sz="2000" dirty="0">
                <a:latin typeface="Arial Narrow"/>
                <a:cs typeface="Arial Narrow"/>
              </a:rPr>
              <a:t>s</a:t>
            </a:r>
            <a:r>
              <a:rPr sz="2000" spc="1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se</a:t>
            </a:r>
            <a:r>
              <a:rPr sz="2000" spc="-1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e</a:t>
            </a:r>
            <a:r>
              <a:rPr sz="2000" spc="-10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truct</a:t>
            </a:r>
            <a:r>
              <a:rPr sz="2000" spc="-10" dirty="0">
                <a:latin typeface="Arial Narrow"/>
                <a:cs typeface="Arial Narrow"/>
              </a:rPr>
              <a:t>u</a:t>
            </a:r>
            <a:r>
              <a:rPr sz="2000" dirty="0">
                <a:latin typeface="Arial Narrow"/>
                <a:cs typeface="Arial Narrow"/>
              </a:rPr>
              <a:t>ra pa</a:t>
            </a:r>
            <a:r>
              <a:rPr sz="2000" spc="-15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toralm</a:t>
            </a:r>
            <a:r>
              <a:rPr sz="2000" spc="-10" dirty="0">
                <a:latin typeface="Arial Narrow"/>
                <a:cs typeface="Arial Narrow"/>
              </a:rPr>
              <a:t>e</a:t>
            </a:r>
            <a:r>
              <a:rPr sz="2000" dirty="0">
                <a:latin typeface="Arial Narrow"/>
                <a:cs typeface="Arial Narrow"/>
              </a:rPr>
              <a:t>nte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por guí</a:t>
            </a:r>
            <a:r>
              <a:rPr sz="2000" spc="-10" dirty="0">
                <a:latin typeface="Arial Narrow"/>
                <a:cs typeface="Arial Narrow"/>
              </a:rPr>
              <a:t>a</a:t>
            </a:r>
            <a:r>
              <a:rPr sz="2000" dirty="0">
                <a:latin typeface="Arial Narrow"/>
                <a:cs typeface="Arial Narrow"/>
              </a:rPr>
              <a:t>s,</a:t>
            </a:r>
            <a:r>
              <a:rPr sz="2000" spc="-1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p</a:t>
            </a:r>
            <a:r>
              <a:rPr sz="2000" spc="-10" dirty="0">
                <a:latin typeface="Arial Narrow"/>
                <a:cs typeface="Arial Narrow"/>
              </a:rPr>
              <a:t>l</a:t>
            </a:r>
            <a:r>
              <a:rPr sz="2000" dirty="0">
                <a:latin typeface="Arial Narrow"/>
                <a:cs typeface="Arial Narrow"/>
              </a:rPr>
              <a:t>anes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b</a:t>
            </a:r>
            <a:r>
              <a:rPr sz="2000" spc="-10" dirty="0">
                <a:latin typeface="Arial Narrow"/>
                <a:cs typeface="Arial Narrow"/>
              </a:rPr>
              <a:t>i</a:t>
            </a:r>
            <a:r>
              <a:rPr sz="2000" dirty="0">
                <a:latin typeface="Arial Narrow"/>
                <a:cs typeface="Arial Narrow"/>
              </a:rPr>
              <a:t>ena</a:t>
            </a:r>
            <a:r>
              <a:rPr sz="2000" spc="-15" dirty="0">
                <a:latin typeface="Arial Narrow"/>
                <a:cs typeface="Arial Narrow"/>
              </a:rPr>
              <a:t>l</a:t>
            </a:r>
            <a:r>
              <a:rPr sz="2000" dirty="0">
                <a:latin typeface="Arial Narrow"/>
                <a:cs typeface="Arial Narrow"/>
              </a:rPr>
              <a:t>es , trie</a:t>
            </a:r>
            <a:r>
              <a:rPr sz="2000" spc="-10" dirty="0">
                <a:latin typeface="Arial Narrow"/>
                <a:cs typeface="Arial Narrow"/>
              </a:rPr>
              <a:t>n</a:t>
            </a:r>
            <a:r>
              <a:rPr sz="2000" dirty="0">
                <a:latin typeface="Arial Narrow"/>
                <a:cs typeface="Arial Narrow"/>
              </a:rPr>
              <a:t>al</a:t>
            </a:r>
            <a:r>
              <a:rPr sz="2000" spc="-1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et</a:t>
            </a:r>
            <a:r>
              <a:rPr sz="2000" spc="-15" dirty="0">
                <a:latin typeface="Arial Narrow"/>
                <a:cs typeface="Arial Narrow"/>
              </a:rPr>
              <a:t>c</a:t>
            </a:r>
            <a:r>
              <a:rPr sz="2000" dirty="0">
                <a:latin typeface="Arial Narrow"/>
                <a:cs typeface="Arial Narrow"/>
              </a:rPr>
              <a:t>.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ts val="750"/>
              </a:lnSpc>
              <a:spcBef>
                <a:spcPts val="40"/>
              </a:spcBef>
            </a:pPr>
            <a:endParaRPr sz="750"/>
          </a:p>
          <a:p>
            <a:pPr marL="194310" marR="6350" indent="1270" algn="ctr">
              <a:lnSpc>
                <a:spcPct val="86200"/>
              </a:lnSpc>
            </a:pPr>
            <a:r>
              <a:rPr sz="2000" dirty="0">
                <a:latin typeface="Arial Narrow"/>
                <a:cs typeface="Arial Narrow"/>
              </a:rPr>
              <a:t>La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P</a:t>
            </a:r>
            <a:r>
              <a:rPr sz="2000" spc="-10" dirty="0">
                <a:latin typeface="Arial Narrow"/>
                <a:cs typeface="Arial Narrow"/>
              </a:rPr>
              <a:t>as</a:t>
            </a:r>
            <a:r>
              <a:rPr sz="2000" dirty="0">
                <a:latin typeface="Arial Narrow"/>
                <a:cs typeface="Arial Narrow"/>
              </a:rPr>
              <a:t>toral</a:t>
            </a:r>
            <a:r>
              <a:rPr sz="2000" spc="-1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d</a:t>
            </a:r>
            <a:r>
              <a:rPr sz="2000" spc="-10" dirty="0">
                <a:latin typeface="Arial Narrow"/>
                <a:cs typeface="Arial Narrow"/>
              </a:rPr>
              <a:t>e</a:t>
            </a:r>
            <a:r>
              <a:rPr sz="2000" dirty="0">
                <a:latin typeface="Arial Narrow"/>
                <a:cs typeface="Arial Narrow"/>
              </a:rPr>
              <a:t>be</a:t>
            </a:r>
            <a:r>
              <a:rPr sz="2000" spc="-1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e</a:t>
            </a:r>
            <a:r>
              <a:rPr sz="2000" spc="-15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tar pre</a:t>
            </a:r>
            <a:r>
              <a:rPr sz="2000" spc="-15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en</a:t>
            </a:r>
            <a:r>
              <a:rPr sz="2000" spc="-10" dirty="0">
                <a:latin typeface="Arial Narrow"/>
                <a:cs typeface="Arial Narrow"/>
              </a:rPr>
              <a:t>t</a:t>
            </a:r>
            <a:r>
              <a:rPr sz="2000" dirty="0">
                <a:latin typeface="Arial Narrow"/>
                <a:cs typeface="Arial Narrow"/>
              </a:rPr>
              <a:t>e y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er</a:t>
            </a:r>
            <a:r>
              <a:rPr sz="2000" spc="-1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te</a:t>
            </a:r>
            <a:r>
              <a:rPr sz="2000" spc="-10" dirty="0">
                <a:latin typeface="Arial Narrow"/>
                <a:cs typeface="Arial Narrow"/>
              </a:rPr>
              <a:t>n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0" dirty="0">
                <a:latin typeface="Arial Narrow"/>
                <a:cs typeface="Arial Narrow"/>
              </a:rPr>
              <a:t>d</a:t>
            </a:r>
            <a:r>
              <a:rPr sz="2000" dirty="0">
                <a:latin typeface="Arial Narrow"/>
                <a:cs typeface="Arial Narrow"/>
              </a:rPr>
              <a:t>a</a:t>
            </a:r>
            <a:r>
              <a:rPr sz="2000" spc="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en</a:t>
            </a:r>
            <a:r>
              <a:rPr sz="2000" spc="-10" dirty="0">
                <a:latin typeface="Arial Narrow"/>
                <a:cs typeface="Arial Narrow"/>
              </a:rPr>
              <a:t> c</a:t>
            </a:r>
            <a:r>
              <a:rPr sz="2000" dirty="0">
                <a:latin typeface="Arial Narrow"/>
                <a:cs typeface="Arial Narrow"/>
              </a:rPr>
              <a:t>ue</a:t>
            </a:r>
            <a:r>
              <a:rPr sz="2000" spc="-10" dirty="0">
                <a:latin typeface="Arial Narrow"/>
                <a:cs typeface="Arial Narrow"/>
              </a:rPr>
              <a:t>n</a:t>
            </a:r>
            <a:r>
              <a:rPr sz="2000" dirty="0">
                <a:latin typeface="Arial Narrow"/>
                <a:cs typeface="Arial Narrow"/>
              </a:rPr>
              <a:t>ta </a:t>
            </a:r>
            <a:r>
              <a:rPr sz="2000" spc="-10" dirty="0">
                <a:latin typeface="Arial Narrow"/>
                <a:cs typeface="Arial Narrow"/>
              </a:rPr>
              <a:t>e</a:t>
            </a:r>
            <a:r>
              <a:rPr sz="2000" dirty="0">
                <a:latin typeface="Arial Narrow"/>
                <a:cs typeface="Arial Narrow"/>
              </a:rPr>
              <a:t>n </a:t>
            </a:r>
            <a:r>
              <a:rPr sz="2000" spc="-15" dirty="0">
                <a:latin typeface="Arial Narrow"/>
                <a:cs typeface="Arial Narrow"/>
              </a:rPr>
              <a:t>l</a:t>
            </a:r>
            <a:r>
              <a:rPr sz="2000" dirty="0">
                <a:latin typeface="Arial Narrow"/>
                <a:cs typeface="Arial Narrow"/>
              </a:rPr>
              <a:t>a P</a:t>
            </a:r>
            <a:r>
              <a:rPr sz="2000" spc="-10" dirty="0">
                <a:latin typeface="Arial Narrow"/>
                <a:cs typeface="Arial Narrow"/>
              </a:rPr>
              <a:t>l</a:t>
            </a:r>
            <a:r>
              <a:rPr sz="2000" dirty="0">
                <a:latin typeface="Arial Narrow"/>
                <a:cs typeface="Arial Narrow"/>
              </a:rPr>
              <a:t>an </a:t>
            </a:r>
            <a:r>
              <a:rPr sz="2000" spc="-10" dirty="0">
                <a:latin typeface="Arial Narrow"/>
                <a:cs typeface="Arial Narrow"/>
              </a:rPr>
              <a:t>d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0" dirty="0">
                <a:latin typeface="Arial Narrow"/>
                <a:cs typeface="Arial Narrow"/>
              </a:rPr>
              <a:t>o</a:t>
            </a:r>
            <a:r>
              <a:rPr sz="2000" dirty="0">
                <a:latin typeface="Arial Narrow"/>
                <a:cs typeface="Arial Narrow"/>
              </a:rPr>
              <a:t>c</a:t>
            </a:r>
            <a:r>
              <a:rPr sz="2000" spc="-10" dirty="0">
                <a:latin typeface="Arial Narrow"/>
                <a:cs typeface="Arial Narrow"/>
              </a:rPr>
              <a:t>e</a:t>
            </a:r>
            <a:r>
              <a:rPr sz="2000" dirty="0">
                <a:latin typeface="Arial Narrow"/>
                <a:cs typeface="Arial Narrow"/>
              </a:rPr>
              <a:t>s</a:t>
            </a:r>
            <a:r>
              <a:rPr sz="2000" spc="-10" dirty="0">
                <a:latin typeface="Arial Narrow"/>
                <a:cs typeface="Arial Narrow"/>
              </a:rPr>
              <a:t>a</a:t>
            </a:r>
            <a:r>
              <a:rPr sz="2000" dirty="0">
                <a:latin typeface="Arial Narrow"/>
                <a:cs typeface="Arial Narrow"/>
              </a:rPr>
              <a:t>no</a:t>
            </a:r>
            <a:r>
              <a:rPr sz="2000" spc="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y</a:t>
            </a:r>
            <a:r>
              <a:rPr sz="2000" spc="-1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ofrec</a:t>
            </a:r>
            <a:r>
              <a:rPr sz="2000" spc="-10" dirty="0">
                <a:latin typeface="Arial Narrow"/>
                <a:cs typeface="Arial Narrow"/>
              </a:rPr>
              <a:t>e</a:t>
            </a:r>
            <a:r>
              <a:rPr sz="2000" dirty="0">
                <a:latin typeface="Arial Narrow"/>
                <a:cs typeface="Arial Narrow"/>
              </a:rPr>
              <a:t>r</a:t>
            </a:r>
            <a:r>
              <a:rPr sz="2000" spc="-1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su aporta</a:t>
            </a:r>
            <a:r>
              <a:rPr sz="2000" spc="-10" dirty="0">
                <a:latin typeface="Arial Narrow"/>
                <a:cs typeface="Arial Narrow"/>
              </a:rPr>
              <a:t>c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0" dirty="0">
                <a:latin typeface="Arial Narrow"/>
                <a:cs typeface="Arial Narrow"/>
              </a:rPr>
              <a:t>ó</a:t>
            </a:r>
            <a:r>
              <a:rPr sz="2000" dirty="0">
                <a:latin typeface="Arial Narrow"/>
                <a:cs typeface="Arial Narrow"/>
              </a:rPr>
              <a:t>n e</a:t>
            </a:r>
            <a:r>
              <a:rPr sz="2000" spc="-15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pe</a:t>
            </a:r>
            <a:r>
              <a:rPr sz="2000" spc="-15" dirty="0">
                <a:latin typeface="Arial Narrow"/>
                <a:cs typeface="Arial Narrow"/>
              </a:rPr>
              <a:t>c</a:t>
            </a:r>
            <a:r>
              <a:rPr sz="2000" dirty="0">
                <a:latin typeface="Arial Narrow"/>
                <a:cs typeface="Arial Narrow"/>
              </a:rPr>
              <a:t>if</a:t>
            </a:r>
            <a:r>
              <a:rPr sz="2000" spc="-15" dirty="0">
                <a:latin typeface="Arial Narrow"/>
                <a:cs typeface="Arial Narrow"/>
              </a:rPr>
              <a:t>i</a:t>
            </a:r>
            <a:r>
              <a:rPr sz="2000" dirty="0">
                <a:latin typeface="Arial Narrow"/>
                <a:cs typeface="Arial Narrow"/>
              </a:rPr>
              <a:t>ca</a:t>
            </a:r>
            <a:r>
              <a:rPr sz="2000" spc="1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de </a:t>
            </a:r>
            <a:r>
              <a:rPr sz="2000" spc="-10" dirty="0">
                <a:latin typeface="Arial Narrow"/>
                <a:cs typeface="Arial Narrow"/>
              </a:rPr>
              <a:t>a</a:t>
            </a:r>
            <a:r>
              <a:rPr sz="2000" dirty="0">
                <a:latin typeface="Arial Narrow"/>
                <a:cs typeface="Arial Narrow"/>
              </a:rPr>
              <a:t>c</a:t>
            </a:r>
            <a:r>
              <a:rPr sz="2000" spc="-10" dirty="0">
                <a:latin typeface="Arial Narrow"/>
                <a:cs typeface="Arial Narrow"/>
              </a:rPr>
              <a:t>u</a:t>
            </a:r>
            <a:r>
              <a:rPr sz="2000" dirty="0">
                <a:latin typeface="Arial Narrow"/>
                <a:cs typeface="Arial Narrow"/>
              </a:rPr>
              <a:t>erdo a lo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propue</a:t>
            </a:r>
            <a:r>
              <a:rPr sz="2000" spc="-15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to p</a:t>
            </a:r>
            <a:r>
              <a:rPr sz="2000" spc="-10" dirty="0">
                <a:latin typeface="Arial Narrow"/>
                <a:cs typeface="Arial Narrow"/>
              </a:rPr>
              <a:t>o</a:t>
            </a:r>
            <a:r>
              <a:rPr sz="2000" dirty="0">
                <a:latin typeface="Arial Narrow"/>
                <a:cs typeface="Arial Narrow"/>
              </a:rPr>
              <a:t>r la Com</a:t>
            </a:r>
            <a:r>
              <a:rPr sz="2000" spc="-15" dirty="0">
                <a:latin typeface="Arial Narrow"/>
                <a:cs typeface="Arial Narrow"/>
              </a:rPr>
              <a:t>i</a:t>
            </a:r>
            <a:r>
              <a:rPr sz="2000" dirty="0">
                <a:latin typeface="Arial Narrow"/>
                <a:cs typeface="Arial Narrow"/>
              </a:rPr>
              <a:t>s</a:t>
            </a:r>
            <a:r>
              <a:rPr sz="2000" spc="-15" dirty="0">
                <a:latin typeface="Arial Narrow"/>
                <a:cs typeface="Arial Narrow"/>
              </a:rPr>
              <a:t>i</a:t>
            </a:r>
            <a:r>
              <a:rPr sz="2000" dirty="0">
                <a:latin typeface="Arial Narrow"/>
                <a:cs typeface="Arial Narrow"/>
              </a:rPr>
              <a:t>ón</a:t>
            </a:r>
            <a:r>
              <a:rPr sz="2000" spc="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E</a:t>
            </a:r>
            <a:r>
              <a:rPr sz="2000" spc="-10" dirty="0">
                <a:latin typeface="Arial Narrow"/>
                <a:cs typeface="Arial Narrow"/>
              </a:rPr>
              <a:t>p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5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c</a:t>
            </a:r>
            <a:r>
              <a:rPr sz="2000" spc="-10" dirty="0">
                <a:latin typeface="Arial Narrow"/>
                <a:cs typeface="Arial Narrow"/>
              </a:rPr>
              <a:t>o</a:t>
            </a:r>
            <a:r>
              <a:rPr sz="2000" dirty="0">
                <a:latin typeface="Arial Narrow"/>
                <a:cs typeface="Arial Narrow"/>
              </a:rPr>
              <a:t>pal del E</a:t>
            </a:r>
            <a:r>
              <a:rPr sz="2000" spc="-10" dirty="0">
                <a:latin typeface="Arial Narrow"/>
                <a:cs typeface="Arial Narrow"/>
              </a:rPr>
              <a:t>p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5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c</a:t>
            </a:r>
            <a:r>
              <a:rPr sz="2000" spc="-10" dirty="0">
                <a:latin typeface="Arial Narrow"/>
                <a:cs typeface="Arial Narrow"/>
              </a:rPr>
              <a:t>o</a:t>
            </a:r>
            <a:r>
              <a:rPr sz="2000" dirty="0">
                <a:latin typeface="Arial Narrow"/>
                <a:cs typeface="Arial Narrow"/>
              </a:rPr>
              <a:t>pado Me</a:t>
            </a:r>
            <a:r>
              <a:rPr sz="2000" spc="-10" dirty="0">
                <a:latin typeface="Arial Narrow"/>
                <a:cs typeface="Arial Narrow"/>
              </a:rPr>
              <a:t>x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5" dirty="0">
                <a:latin typeface="Arial Narrow"/>
                <a:cs typeface="Arial Narrow"/>
              </a:rPr>
              <a:t>c</a:t>
            </a:r>
            <a:r>
              <a:rPr sz="2000" dirty="0">
                <a:latin typeface="Arial Narrow"/>
                <a:cs typeface="Arial Narrow"/>
              </a:rPr>
              <a:t>ano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1720" y="2266188"/>
            <a:ext cx="426719" cy="440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16586"/>
            <a:ext cx="4068572" cy="1326134"/>
          </a:xfrm>
          <a:custGeom>
            <a:avLst/>
            <a:gdLst/>
            <a:ahLst/>
            <a:cxnLst/>
            <a:rect l="l" t="t" r="r" b="b"/>
            <a:pathLst>
              <a:path w="4068572" h="1326134">
                <a:moveTo>
                  <a:pt x="3935984" y="0"/>
                </a:moveTo>
                <a:lnTo>
                  <a:pt x="132600" y="0"/>
                </a:lnTo>
                <a:lnTo>
                  <a:pt x="121237" y="480"/>
                </a:lnTo>
                <a:lnTo>
                  <a:pt x="79970" y="10867"/>
                </a:lnTo>
                <a:lnTo>
                  <a:pt x="45008" y="33081"/>
                </a:lnTo>
                <a:lnTo>
                  <a:pt x="18640" y="64831"/>
                </a:lnTo>
                <a:lnTo>
                  <a:pt x="3151" y="103825"/>
                </a:lnTo>
                <a:lnTo>
                  <a:pt x="0" y="132714"/>
                </a:lnTo>
                <a:lnTo>
                  <a:pt x="0" y="244584"/>
                </a:lnTo>
                <a:lnTo>
                  <a:pt x="0" y="1193546"/>
                </a:lnTo>
                <a:lnTo>
                  <a:pt x="471" y="1204800"/>
                </a:lnTo>
                <a:lnTo>
                  <a:pt x="10826" y="1246073"/>
                </a:lnTo>
                <a:lnTo>
                  <a:pt x="33013" y="1281060"/>
                </a:lnTo>
                <a:lnTo>
                  <a:pt x="64740" y="1307462"/>
                </a:lnTo>
                <a:lnTo>
                  <a:pt x="103718" y="1322976"/>
                </a:lnTo>
                <a:lnTo>
                  <a:pt x="132600" y="1326134"/>
                </a:lnTo>
                <a:lnTo>
                  <a:pt x="3935984" y="1326134"/>
                </a:lnTo>
                <a:lnTo>
                  <a:pt x="3975378" y="1320183"/>
                </a:lnTo>
                <a:lnTo>
                  <a:pt x="4012727" y="1301675"/>
                </a:lnTo>
                <a:lnTo>
                  <a:pt x="4042230" y="1272865"/>
                </a:lnTo>
                <a:lnTo>
                  <a:pt x="4061606" y="1236055"/>
                </a:lnTo>
                <a:lnTo>
                  <a:pt x="4068572" y="1193546"/>
                </a:lnTo>
                <a:lnTo>
                  <a:pt x="4068572" y="132715"/>
                </a:lnTo>
                <a:lnTo>
                  <a:pt x="4062608" y="93231"/>
                </a:lnTo>
                <a:lnTo>
                  <a:pt x="4044114" y="55880"/>
                </a:lnTo>
                <a:lnTo>
                  <a:pt x="4015326" y="26363"/>
                </a:lnTo>
                <a:lnTo>
                  <a:pt x="3978523" y="6972"/>
                </a:lnTo>
                <a:lnTo>
                  <a:pt x="3950660" y="803"/>
                </a:lnTo>
                <a:lnTo>
                  <a:pt x="3935984" y="0"/>
                </a:lnTo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16586"/>
            <a:ext cx="4068572" cy="1326134"/>
          </a:xfrm>
          <a:custGeom>
            <a:avLst/>
            <a:gdLst/>
            <a:ahLst/>
            <a:cxnLst/>
            <a:rect l="l" t="t" r="r" b="b"/>
            <a:pathLst>
              <a:path w="4068572" h="1326134">
                <a:moveTo>
                  <a:pt x="0" y="132714"/>
                </a:moveTo>
                <a:lnTo>
                  <a:pt x="6964" y="90164"/>
                </a:lnTo>
                <a:lnTo>
                  <a:pt x="26333" y="53330"/>
                </a:lnTo>
                <a:lnTo>
                  <a:pt x="55820" y="24504"/>
                </a:lnTo>
                <a:lnTo>
                  <a:pt x="93138" y="5978"/>
                </a:lnTo>
                <a:lnTo>
                  <a:pt x="132600" y="0"/>
                </a:lnTo>
                <a:lnTo>
                  <a:pt x="3935984" y="0"/>
                </a:lnTo>
                <a:lnTo>
                  <a:pt x="3978523" y="6972"/>
                </a:lnTo>
                <a:lnTo>
                  <a:pt x="4015326" y="26363"/>
                </a:lnTo>
                <a:lnTo>
                  <a:pt x="4044114" y="55880"/>
                </a:lnTo>
                <a:lnTo>
                  <a:pt x="4062608" y="93231"/>
                </a:lnTo>
                <a:lnTo>
                  <a:pt x="4068572" y="132715"/>
                </a:lnTo>
                <a:lnTo>
                  <a:pt x="4068572" y="1193546"/>
                </a:lnTo>
                <a:lnTo>
                  <a:pt x="4061606" y="1236055"/>
                </a:lnTo>
                <a:lnTo>
                  <a:pt x="4042230" y="1272865"/>
                </a:lnTo>
                <a:lnTo>
                  <a:pt x="4012727" y="1301675"/>
                </a:lnTo>
                <a:lnTo>
                  <a:pt x="3975378" y="1320183"/>
                </a:lnTo>
                <a:lnTo>
                  <a:pt x="3935984" y="1326134"/>
                </a:lnTo>
                <a:lnTo>
                  <a:pt x="132600" y="1326134"/>
                </a:lnTo>
                <a:lnTo>
                  <a:pt x="90061" y="1319156"/>
                </a:lnTo>
                <a:lnTo>
                  <a:pt x="53246" y="1299757"/>
                </a:lnTo>
                <a:lnTo>
                  <a:pt x="24444" y="1270238"/>
                </a:lnTo>
                <a:lnTo>
                  <a:pt x="5947" y="1232900"/>
                </a:lnTo>
                <a:lnTo>
                  <a:pt x="0" y="1193546"/>
                </a:lnTo>
                <a:lnTo>
                  <a:pt x="0" y="233251"/>
                </a:lnTo>
                <a:lnTo>
                  <a:pt x="0" y="132715"/>
                </a:lnTo>
              </a:path>
            </a:pathLst>
          </a:custGeom>
          <a:ln w="425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7741" y="383667"/>
            <a:ext cx="3734435" cy="795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270" algn="ctr">
              <a:lnSpc>
                <a:spcPct val="86000"/>
              </a:lnSpc>
            </a:pP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0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signo</a:t>
            </a:r>
            <a:r>
              <a:rPr sz="20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de</a:t>
            </a:r>
            <a:r>
              <a:rPr sz="20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com</a:t>
            </a:r>
            <a:r>
              <a:rPr sz="2000" b="1" spc="10" dirty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ni</a:t>
            </a:r>
            <a:r>
              <a:rPr sz="2000" b="1" spc="5" dirty="0">
                <a:solidFill>
                  <a:srgbClr val="FFFFFF"/>
                </a:solidFill>
                <a:latin typeface="Arial Narrow"/>
                <a:cs typeface="Arial Narrow"/>
              </a:rPr>
              <a:t>ó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000" b="1" spc="-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entre</a:t>
            </a:r>
            <a:r>
              <a:rPr sz="20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las diferen</a:t>
            </a:r>
            <a:r>
              <a:rPr sz="2000" b="1" spc="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es</a:t>
            </a:r>
            <a:r>
              <a:rPr sz="2000" b="1" spc="-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categ</a:t>
            </a:r>
            <a:r>
              <a:rPr sz="2000" b="1" spc="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rí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0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y prota</a:t>
            </a:r>
            <a:r>
              <a:rPr sz="2000" b="1" spc="5" dirty="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onistas del</a:t>
            </a:r>
            <a:r>
              <a:rPr sz="2000" b="1" spc="-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000" b="1" spc="10" dirty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ndo</a:t>
            </a:r>
            <a:r>
              <a:rPr sz="20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de</a:t>
            </a:r>
            <a:r>
              <a:rPr sz="20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la</a:t>
            </a:r>
            <a:r>
              <a:rPr sz="20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salud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6857" y="1442719"/>
            <a:ext cx="501751" cy="849629"/>
          </a:xfrm>
          <a:custGeom>
            <a:avLst/>
            <a:gdLst/>
            <a:ahLst/>
            <a:cxnLst/>
            <a:rect l="l" t="t" r="r" b="b"/>
            <a:pathLst>
              <a:path w="501751" h="849629">
                <a:moveTo>
                  <a:pt x="0" y="0"/>
                </a:moveTo>
                <a:lnTo>
                  <a:pt x="0" y="849629"/>
                </a:lnTo>
                <a:lnTo>
                  <a:pt x="501751" y="849629"/>
                </a:lnTo>
              </a:path>
            </a:pathLst>
          </a:custGeom>
          <a:ln w="42500">
            <a:solidFill>
              <a:srgbClr val="09569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76070" y="1731136"/>
            <a:ext cx="2880944" cy="1326007"/>
          </a:xfrm>
          <a:custGeom>
            <a:avLst/>
            <a:gdLst/>
            <a:ahLst/>
            <a:cxnLst/>
            <a:rect l="l" t="t" r="r" b="b"/>
            <a:pathLst>
              <a:path w="2880944" h="1326007">
                <a:moveTo>
                  <a:pt x="2748356" y="0"/>
                </a:moveTo>
                <a:lnTo>
                  <a:pt x="132664" y="0"/>
                </a:lnTo>
                <a:lnTo>
                  <a:pt x="121340" y="475"/>
                </a:lnTo>
                <a:lnTo>
                  <a:pt x="80031" y="10832"/>
                </a:lnTo>
                <a:lnTo>
                  <a:pt x="45039" y="33008"/>
                </a:lnTo>
                <a:lnTo>
                  <a:pt x="18651" y="64724"/>
                </a:lnTo>
                <a:lnTo>
                  <a:pt x="3153" y="103698"/>
                </a:lnTo>
                <a:lnTo>
                  <a:pt x="0" y="132587"/>
                </a:lnTo>
                <a:lnTo>
                  <a:pt x="0" y="1193418"/>
                </a:lnTo>
                <a:lnTo>
                  <a:pt x="5960" y="1232859"/>
                </a:lnTo>
                <a:lnTo>
                  <a:pt x="24466" y="1270191"/>
                </a:lnTo>
                <a:lnTo>
                  <a:pt x="53276" y="1299679"/>
                </a:lnTo>
                <a:lnTo>
                  <a:pt x="90104" y="1319045"/>
                </a:lnTo>
                <a:lnTo>
                  <a:pt x="132664" y="1326007"/>
                </a:lnTo>
                <a:lnTo>
                  <a:pt x="2748356" y="1326007"/>
                </a:lnTo>
                <a:lnTo>
                  <a:pt x="2787750" y="1320067"/>
                </a:lnTo>
                <a:lnTo>
                  <a:pt x="2825099" y="1301583"/>
                </a:lnTo>
                <a:lnTo>
                  <a:pt x="2854602" y="1272792"/>
                </a:lnTo>
                <a:lnTo>
                  <a:pt x="2873978" y="1235977"/>
                </a:lnTo>
                <a:lnTo>
                  <a:pt x="2880944" y="1193418"/>
                </a:lnTo>
                <a:lnTo>
                  <a:pt x="2880944" y="132587"/>
                </a:lnTo>
                <a:lnTo>
                  <a:pt x="2875004" y="93193"/>
                </a:lnTo>
                <a:lnTo>
                  <a:pt x="2856520" y="55844"/>
                </a:lnTo>
                <a:lnTo>
                  <a:pt x="2827730" y="26341"/>
                </a:lnTo>
                <a:lnTo>
                  <a:pt x="2790914" y="6965"/>
                </a:lnTo>
                <a:lnTo>
                  <a:pt x="27483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76070" y="1731136"/>
            <a:ext cx="2880944" cy="1326007"/>
          </a:xfrm>
          <a:custGeom>
            <a:avLst/>
            <a:gdLst/>
            <a:ahLst/>
            <a:cxnLst/>
            <a:rect l="l" t="t" r="r" b="b"/>
            <a:pathLst>
              <a:path w="2880944" h="1326007">
                <a:moveTo>
                  <a:pt x="0" y="132587"/>
                </a:moveTo>
                <a:lnTo>
                  <a:pt x="6968" y="90041"/>
                </a:lnTo>
                <a:lnTo>
                  <a:pt x="26350" y="53233"/>
                </a:lnTo>
                <a:lnTo>
                  <a:pt x="55860" y="24444"/>
                </a:lnTo>
                <a:lnTo>
                  <a:pt x="93211" y="5954"/>
                </a:lnTo>
                <a:lnTo>
                  <a:pt x="132664" y="0"/>
                </a:lnTo>
                <a:lnTo>
                  <a:pt x="2748356" y="0"/>
                </a:lnTo>
                <a:lnTo>
                  <a:pt x="2763039" y="802"/>
                </a:lnTo>
                <a:lnTo>
                  <a:pt x="2777253" y="3152"/>
                </a:lnTo>
                <a:lnTo>
                  <a:pt x="2816237" y="18644"/>
                </a:lnTo>
                <a:lnTo>
                  <a:pt x="2847956" y="45025"/>
                </a:lnTo>
                <a:lnTo>
                  <a:pt x="2870129" y="80013"/>
                </a:lnTo>
                <a:lnTo>
                  <a:pt x="2880473" y="121325"/>
                </a:lnTo>
                <a:lnTo>
                  <a:pt x="2880944" y="132587"/>
                </a:lnTo>
                <a:lnTo>
                  <a:pt x="2880944" y="1193418"/>
                </a:lnTo>
                <a:lnTo>
                  <a:pt x="2880142" y="1208102"/>
                </a:lnTo>
                <a:lnTo>
                  <a:pt x="2877791" y="1222316"/>
                </a:lnTo>
                <a:lnTo>
                  <a:pt x="2862299" y="1261300"/>
                </a:lnTo>
                <a:lnTo>
                  <a:pt x="2835918" y="1293019"/>
                </a:lnTo>
                <a:lnTo>
                  <a:pt x="2800930" y="1315192"/>
                </a:lnTo>
                <a:lnTo>
                  <a:pt x="2759619" y="1325536"/>
                </a:lnTo>
                <a:lnTo>
                  <a:pt x="2748356" y="1326007"/>
                </a:lnTo>
                <a:lnTo>
                  <a:pt x="132664" y="1326007"/>
                </a:lnTo>
                <a:lnTo>
                  <a:pt x="117981" y="1325205"/>
                </a:lnTo>
                <a:lnTo>
                  <a:pt x="103766" y="1322856"/>
                </a:lnTo>
                <a:lnTo>
                  <a:pt x="64774" y="1307372"/>
                </a:lnTo>
                <a:lnTo>
                  <a:pt x="33037" y="1281004"/>
                </a:lnTo>
                <a:lnTo>
                  <a:pt x="10843" y="1246034"/>
                </a:lnTo>
                <a:lnTo>
                  <a:pt x="476" y="1204740"/>
                </a:lnTo>
                <a:lnTo>
                  <a:pt x="0" y="1193418"/>
                </a:lnTo>
                <a:lnTo>
                  <a:pt x="0" y="132587"/>
                </a:lnTo>
                <a:close/>
              </a:path>
            </a:pathLst>
          </a:custGeom>
          <a:ln w="42500">
            <a:solidFill>
              <a:srgbClr val="0E6EC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6857" y="1442719"/>
            <a:ext cx="1797862" cy="2217800"/>
          </a:xfrm>
          <a:custGeom>
            <a:avLst/>
            <a:gdLst/>
            <a:ahLst/>
            <a:cxnLst/>
            <a:rect l="l" t="t" r="r" b="b"/>
            <a:pathLst>
              <a:path w="1797862" h="2217801">
                <a:moveTo>
                  <a:pt x="0" y="0"/>
                </a:moveTo>
                <a:lnTo>
                  <a:pt x="0" y="2217800"/>
                </a:lnTo>
                <a:lnTo>
                  <a:pt x="1797862" y="2217800"/>
                </a:lnTo>
              </a:path>
            </a:pathLst>
          </a:custGeom>
          <a:ln w="42500">
            <a:solidFill>
              <a:srgbClr val="09569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31439" y="3267328"/>
            <a:ext cx="2496820" cy="1326134"/>
          </a:xfrm>
          <a:custGeom>
            <a:avLst/>
            <a:gdLst/>
            <a:ahLst/>
            <a:cxnLst/>
            <a:rect l="l" t="t" r="r" b="b"/>
            <a:pathLst>
              <a:path w="2496820" h="1326134">
                <a:moveTo>
                  <a:pt x="2364232" y="0"/>
                </a:moveTo>
                <a:lnTo>
                  <a:pt x="132587" y="0"/>
                </a:lnTo>
                <a:lnTo>
                  <a:pt x="121245" y="479"/>
                </a:lnTo>
                <a:lnTo>
                  <a:pt x="79999" y="10864"/>
                </a:lnTo>
                <a:lnTo>
                  <a:pt x="45037" y="33078"/>
                </a:lnTo>
                <a:lnTo>
                  <a:pt x="18656" y="64828"/>
                </a:lnTo>
                <a:lnTo>
                  <a:pt x="3155" y="103824"/>
                </a:lnTo>
                <a:lnTo>
                  <a:pt x="0" y="132715"/>
                </a:lnTo>
                <a:lnTo>
                  <a:pt x="0" y="1193546"/>
                </a:lnTo>
                <a:lnTo>
                  <a:pt x="5950" y="1232892"/>
                </a:lnTo>
                <a:lnTo>
                  <a:pt x="24458" y="1270233"/>
                </a:lnTo>
                <a:lnTo>
                  <a:pt x="53268" y="1299755"/>
                </a:lnTo>
                <a:lnTo>
                  <a:pt x="90078" y="1319155"/>
                </a:lnTo>
                <a:lnTo>
                  <a:pt x="132587" y="1326134"/>
                </a:lnTo>
                <a:lnTo>
                  <a:pt x="2364232" y="1326134"/>
                </a:lnTo>
                <a:lnTo>
                  <a:pt x="2403578" y="1320183"/>
                </a:lnTo>
                <a:lnTo>
                  <a:pt x="2440919" y="1301675"/>
                </a:lnTo>
                <a:lnTo>
                  <a:pt x="2470441" y="1272865"/>
                </a:lnTo>
                <a:lnTo>
                  <a:pt x="2489841" y="1236055"/>
                </a:lnTo>
                <a:lnTo>
                  <a:pt x="2496820" y="1193546"/>
                </a:lnTo>
                <a:lnTo>
                  <a:pt x="2496820" y="132715"/>
                </a:lnTo>
                <a:lnTo>
                  <a:pt x="2490845" y="93231"/>
                </a:lnTo>
                <a:lnTo>
                  <a:pt x="2472326" y="55880"/>
                </a:lnTo>
                <a:lnTo>
                  <a:pt x="2443519" y="26363"/>
                </a:lnTo>
                <a:lnTo>
                  <a:pt x="2406722" y="6972"/>
                </a:lnTo>
                <a:lnTo>
                  <a:pt x="2364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31439" y="3267328"/>
            <a:ext cx="2496820" cy="1326134"/>
          </a:xfrm>
          <a:custGeom>
            <a:avLst/>
            <a:gdLst/>
            <a:ahLst/>
            <a:cxnLst/>
            <a:rect l="l" t="t" r="r" b="b"/>
            <a:pathLst>
              <a:path w="2496820" h="1326134">
                <a:moveTo>
                  <a:pt x="0" y="132715"/>
                </a:moveTo>
                <a:lnTo>
                  <a:pt x="6971" y="90162"/>
                </a:lnTo>
                <a:lnTo>
                  <a:pt x="26354" y="53327"/>
                </a:lnTo>
                <a:lnTo>
                  <a:pt x="55851" y="24500"/>
                </a:lnTo>
                <a:lnTo>
                  <a:pt x="93163" y="5975"/>
                </a:lnTo>
                <a:lnTo>
                  <a:pt x="132587" y="0"/>
                </a:lnTo>
                <a:lnTo>
                  <a:pt x="2364232" y="0"/>
                </a:lnTo>
                <a:lnTo>
                  <a:pt x="2378885" y="803"/>
                </a:lnTo>
                <a:lnTo>
                  <a:pt x="2393077" y="3155"/>
                </a:lnTo>
                <a:lnTo>
                  <a:pt x="2432028" y="18661"/>
                </a:lnTo>
                <a:lnTo>
                  <a:pt x="2463753" y="45057"/>
                </a:lnTo>
                <a:lnTo>
                  <a:pt x="2485957" y="80052"/>
                </a:lnTo>
                <a:lnTo>
                  <a:pt x="2496340" y="121353"/>
                </a:lnTo>
                <a:lnTo>
                  <a:pt x="2496820" y="132715"/>
                </a:lnTo>
                <a:lnTo>
                  <a:pt x="2496820" y="1193546"/>
                </a:lnTo>
                <a:lnTo>
                  <a:pt x="2496016" y="1208206"/>
                </a:lnTo>
                <a:lnTo>
                  <a:pt x="2493661" y="1222405"/>
                </a:lnTo>
                <a:lnTo>
                  <a:pt x="2478146" y="1261370"/>
                </a:lnTo>
                <a:lnTo>
                  <a:pt x="2451742" y="1293102"/>
                </a:lnTo>
                <a:lnTo>
                  <a:pt x="2416752" y="1315300"/>
                </a:lnTo>
                <a:lnTo>
                  <a:pt x="2375477" y="1325662"/>
                </a:lnTo>
                <a:lnTo>
                  <a:pt x="2364232" y="1326134"/>
                </a:lnTo>
                <a:lnTo>
                  <a:pt x="132587" y="1326134"/>
                </a:lnTo>
                <a:lnTo>
                  <a:pt x="117927" y="1325330"/>
                </a:lnTo>
                <a:lnTo>
                  <a:pt x="103728" y="1322975"/>
                </a:lnTo>
                <a:lnTo>
                  <a:pt x="64763" y="1307460"/>
                </a:lnTo>
                <a:lnTo>
                  <a:pt x="33031" y="1281056"/>
                </a:lnTo>
                <a:lnTo>
                  <a:pt x="10833" y="1246066"/>
                </a:lnTo>
                <a:lnTo>
                  <a:pt x="471" y="1204791"/>
                </a:lnTo>
                <a:lnTo>
                  <a:pt x="0" y="1193546"/>
                </a:lnTo>
                <a:lnTo>
                  <a:pt x="0" y="132715"/>
                </a:lnTo>
                <a:close/>
              </a:path>
            </a:pathLst>
          </a:custGeom>
          <a:ln w="42500">
            <a:solidFill>
              <a:srgbClr val="0E6EC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6857" y="1442719"/>
            <a:ext cx="2877997" cy="3801999"/>
          </a:xfrm>
          <a:custGeom>
            <a:avLst/>
            <a:gdLst/>
            <a:ahLst/>
            <a:cxnLst/>
            <a:rect l="l" t="t" r="r" b="b"/>
            <a:pathLst>
              <a:path w="2877997" h="3801999">
                <a:moveTo>
                  <a:pt x="0" y="0"/>
                </a:moveTo>
                <a:lnTo>
                  <a:pt x="0" y="3801999"/>
                </a:lnTo>
                <a:lnTo>
                  <a:pt x="2877997" y="3801999"/>
                </a:lnTo>
              </a:path>
            </a:pathLst>
          </a:custGeom>
          <a:ln w="42500">
            <a:solidFill>
              <a:srgbClr val="09569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44290" y="4732020"/>
            <a:ext cx="3001391" cy="1577301"/>
          </a:xfrm>
          <a:custGeom>
            <a:avLst/>
            <a:gdLst/>
            <a:ahLst/>
            <a:cxnLst/>
            <a:rect l="l" t="t" r="r" b="b"/>
            <a:pathLst>
              <a:path w="3001390" h="1577301">
                <a:moveTo>
                  <a:pt x="2843657" y="0"/>
                </a:moveTo>
                <a:lnTo>
                  <a:pt x="157734" y="0"/>
                </a:lnTo>
                <a:lnTo>
                  <a:pt x="149386" y="217"/>
                </a:lnTo>
                <a:lnTo>
                  <a:pt x="107184" y="8272"/>
                </a:lnTo>
                <a:lnTo>
                  <a:pt x="69794" y="26764"/>
                </a:lnTo>
                <a:lnTo>
                  <a:pt x="38832" y="54078"/>
                </a:lnTo>
                <a:lnTo>
                  <a:pt x="15917" y="88593"/>
                </a:lnTo>
                <a:lnTo>
                  <a:pt x="2666" y="128695"/>
                </a:lnTo>
                <a:lnTo>
                  <a:pt x="0" y="157733"/>
                </a:lnTo>
                <a:lnTo>
                  <a:pt x="0" y="1419567"/>
                </a:lnTo>
                <a:lnTo>
                  <a:pt x="8272" y="1470112"/>
                </a:lnTo>
                <a:lnTo>
                  <a:pt x="26764" y="1507502"/>
                </a:lnTo>
                <a:lnTo>
                  <a:pt x="54078" y="1538464"/>
                </a:lnTo>
                <a:lnTo>
                  <a:pt x="88593" y="1561381"/>
                </a:lnTo>
                <a:lnTo>
                  <a:pt x="128695" y="1574634"/>
                </a:lnTo>
                <a:lnTo>
                  <a:pt x="157734" y="1577301"/>
                </a:lnTo>
                <a:lnTo>
                  <a:pt x="2843657" y="1577301"/>
                </a:lnTo>
                <a:lnTo>
                  <a:pt x="2894206" y="1569028"/>
                </a:lnTo>
                <a:lnTo>
                  <a:pt x="2931596" y="1550533"/>
                </a:lnTo>
                <a:lnTo>
                  <a:pt x="2962558" y="1523218"/>
                </a:lnTo>
                <a:lnTo>
                  <a:pt x="2985473" y="1488702"/>
                </a:lnTo>
                <a:lnTo>
                  <a:pt x="2998724" y="1448603"/>
                </a:lnTo>
                <a:lnTo>
                  <a:pt x="3001391" y="1419567"/>
                </a:lnTo>
                <a:lnTo>
                  <a:pt x="3001391" y="157733"/>
                </a:lnTo>
                <a:lnTo>
                  <a:pt x="2993118" y="107184"/>
                </a:lnTo>
                <a:lnTo>
                  <a:pt x="2974626" y="69794"/>
                </a:lnTo>
                <a:lnTo>
                  <a:pt x="2947312" y="38832"/>
                </a:lnTo>
                <a:lnTo>
                  <a:pt x="2912797" y="15917"/>
                </a:lnTo>
                <a:lnTo>
                  <a:pt x="2872695" y="2666"/>
                </a:lnTo>
                <a:lnTo>
                  <a:pt x="2843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4290" y="4732020"/>
            <a:ext cx="3001391" cy="1577301"/>
          </a:xfrm>
          <a:custGeom>
            <a:avLst/>
            <a:gdLst/>
            <a:ahLst/>
            <a:cxnLst/>
            <a:rect l="l" t="t" r="r" b="b"/>
            <a:pathLst>
              <a:path w="3001390" h="1577301">
                <a:moveTo>
                  <a:pt x="0" y="157733"/>
                </a:moveTo>
                <a:lnTo>
                  <a:pt x="5910" y="114807"/>
                </a:lnTo>
                <a:lnTo>
                  <a:pt x="22562" y="76388"/>
                </a:lnTo>
                <a:lnTo>
                  <a:pt x="48339" y="44093"/>
                </a:lnTo>
                <a:lnTo>
                  <a:pt x="81623" y="19540"/>
                </a:lnTo>
                <a:lnTo>
                  <a:pt x="120797" y="4347"/>
                </a:lnTo>
                <a:lnTo>
                  <a:pt x="157734" y="0"/>
                </a:lnTo>
                <a:lnTo>
                  <a:pt x="2843657" y="0"/>
                </a:lnTo>
                <a:lnTo>
                  <a:pt x="2858366" y="676"/>
                </a:lnTo>
                <a:lnTo>
                  <a:pt x="2872695" y="2666"/>
                </a:lnTo>
                <a:lnTo>
                  <a:pt x="2912797" y="15917"/>
                </a:lnTo>
                <a:lnTo>
                  <a:pt x="2947312" y="38832"/>
                </a:lnTo>
                <a:lnTo>
                  <a:pt x="2974626" y="69794"/>
                </a:lnTo>
                <a:lnTo>
                  <a:pt x="2993118" y="107184"/>
                </a:lnTo>
                <a:lnTo>
                  <a:pt x="3001173" y="149386"/>
                </a:lnTo>
                <a:lnTo>
                  <a:pt x="3001391" y="157733"/>
                </a:lnTo>
                <a:lnTo>
                  <a:pt x="3001391" y="1419567"/>
                </a:lnTo>
                <a:lnTo>
                  <a:pt x="3000714" y="1434275"/>
                </a:lnTo>
                <a:lnTo>
                  <a:pt x="2998724" y="1448603"/>
                </a:lnTo>
                <a:lnTo>
                  <a:pt x="2985473" y="1488702"/>
                </a:lnTo>
                <a:lnTo>
                  <a:pt x="2962558" y="1523218"/>
                </a:lnTo>
                <a:lnTo>
                  <a:pt x="2931596" y="1550533"/>
                </a:lnTo>
                <a:lnTo>
                  <a:pt x="2894206" y="1569028"/>
                </a:lnTo>
                <a:lnTo>
                  <a:pt x="2852004" y="1577084"/>
                </a:lnTo>
                <a:lnTo>
                  <a:pt x="2843657" y="1577301"/>
                </a:lnTo>
                <a:lnTo>
                  <a:pt x="157734" y="1577301"/>
                </a:lnTo>
                <a:lnTo>
                  <a:pt x="143024" y="1576625"/>
                </a:lnTo>
                <a:lnTo>
                  <a:pt x="128695" y="1574634"/>
                </a:lnTo>
                <a:lnTo>
                  <a:pt x="88593" y="1561381"/>
                </a:lnTo>
                <a:lnTo>
                  <a:pt x="54078" y="1538464"/>
                </a:lnTo>
                <a:lnTo>
                  <a:pt x="26764" y="1507502"/>
                </a:lnTo>
                <a:lnTo>
                  <a:pt x="8272" y="1470112"/>
                </a:lnTo>
                <a:lnTo>
                  <a:pt x="217" y="1427914"/>
                </a:lnTo>
                <a:lnTo>
                  <a:pt x="0" y="1419567"/>
                </a:lnTo>
                <a:lnTo>
                  <a:pt x="0" y="157733"/>
                </a:lnTo>
                <a:close/>
              </a:path>
            </a:pathLst>
          </a:custGeom>
          <a:ln w="42500">
            <a:solidFill>
              <a:srgbClr val="0E6EC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64310" y="1998472"/>
            <a:ext cx="5236845" cy="405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937510" indent="-635" algn="ctr">
              <a:lnSpc>
                <a:spcPct val="86000"/>
              </a:lnSpc>
            </a:pPr>
            <a:r>
              <a:rPr sz="2000" dirty="0">
                <a:latin typeface="Arial Narrow"/>
                <a:cs typeface="Arial Narrow"/>
              </a:rPr>
              <a:t>Man</a:t>
            </a:r>
            <a:r>
              <a:rPr sz="2000" spc="-15" dirty="0">
                <a:latin typeface="Arial Narrow"/>
                <a:cs typeface="Arial Narrow"/>
              </a:rPr>
              <a:t>i</a:t>
            </a:r>
            <a:r>
              <a:rPr sz="2000" dirty="0">
                <a:latin typeface="Arial Narrow"/>
                <a:cs typeface="Arial Narrow"/>
              </a:rPr>
              <a:t>fe</a:t>
            </a:r>
            <a:r>
              <a:rPr sz="2000" spc="-10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tar</a:t>
            </a:r>
            <a:r>
              <a:rPr sz="2000" spc="-1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la</a:t>
            </a:r>
            <a:r>
              <a:rPr sz="2000" spc="-10" dirty="0">
                <a:latin typeface="Arial Narrow"/>
                <a:cs typeface="Arial Narrow"/>
              </a:rPr>
              <a:t> c</a:t>
            </a:r>
            <a:r>
              <a:rPr sz="2000" dirty="0">
                <a:latin typeface="Arial Narrow"/>
                <a:cs typeface="Arial Narrow"/>
              </a:rPr>
              <a:t>omp</a:t>
            </a:r>
            <a:r>
              <a:rPr sz="2000" spc="-15" dirty="0">
                <a:latin typeface="Arial Narrow"/>
                <a:cs typeface="Arial Narrow"/>
              </a:rPr>
              <a:t>l</a:t>
            </a:r>
            <a:r>
              <a:rPr sz="2000" dirty="0">
                <a:latin typeface="Arial Narrow"/>
                <a:cs typeface="Arial Narrow"/>
              </a:rPr>
              <a:t>e</a:t>
            </a:r>
            <a:r>
              <a:rPr sz="2000" spc="-10" dirty="0">
                <a:latin typeface="Arial Narrow"/>
                <a:cs typeface="Arial Narrow"/>
              </a:rPr>
              <a:t>j</a:t>
            </a:r>
            <a:r>
              <a:rPr sz="2000" dirty="0">
                <a:latin typeface="Arial Narrow"/>
                <a:cs typeface="Arial Narrow"/>
              </a:rPr>
              <a:t>a rea</a:t>
            </a:r>
            <a:r>
              <a:rPr sz="2000" spc="-10" dirty="0">
                <a:latin typeface="Arial Narrow"/>
                <a:cs typeface="Arial Narrow"/>
              </a:rPr>
              <a:t>l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0" dirty="0">
                <a:latin typeface="Arial Narrow"/>
                <a:cs typeface="Arial Narrow"/>
              </a:rPr>
              <a:t>d</a:t>
            </a:r>
            <a:r>
              <a:rPr sz="2000" dirty="0">
                <a:latin typeface="Arial Narrow"/>
                <a:cs typeface="Arial Narrow"/>
              </a:rPr>
              <a:t>ad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del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mu</a:t>
            </a:r>
            <a:r>
              <a:rPr sz="2000" spc="-10" dirty="0">
                <a:latin typeface="Arial Narrow"/>
                <a:cs typeface="Arial Narrow"/>
              </a:rPr>
              <a:t>n</a:t>
            </a:r>
            <a:r>
              <a:rPr sz="2000" dirty="0">
                <a:latin typeface="Arial Narrow"/>
                <a:cs typeface="Arial Narrow"/>
              </a:rPr>
              <a:t>do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de</a:t>
            </a:r>
            <a:r>
              <a:rPr sz="2000" spc="-1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la s</a:t>
            </a:r>
            <a:r>
              <a:rPr sz="2000" spc="-10" dirty="0">
                <a:latin typeface="Arial Narrow"/>
                <a:cs typeface="Arial Narrow"/>
              </a:rPr>
              <a:t>a</a:t>
            </a:r>
            <a:r>
              <a:rPr sz="2000" dirty="0">
                <a:latin typeface="Arial Narrow"/>
                <a:cs typeface="Arial Narrow"/>
              </a:rPr>
              <a:t>l</a:t>
            </a:r>
            <a:r>
              <a:rPr sz="2000" spc="-10" dirty="0">
                <a:latin typeface="Arial Narrow"/>
                <a:cs typeface="Arial Narrow"/>
              </a:rPr>
              <a:t>u</a:t>
            </a:r>
            <a:r>
              <a:rPr sz="2000" dirty="0">
                <a:latin typeface="Arial Narrow"/>
                <a:cs typeface="Arial Narrow"/>
              </a:rPr>
              <a:t>d y</a:t>
            </a:r>
            <a:r>
              <a:rPr sz="2000" spc="-1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del</a:t>
            </a:r>
            <a:r>
              <a:rPr sz="2000" spc="-10" dirty="0">
                <a:latin typeface="Arial Narrow"/>
                <a:cs typeface="Arial Narrow"/>
              </a:rPr>
              <a:t> s</a:t>
            </a:r>
            <a:r>
              <a:rPr sz="2000" dirty="0">
                <a:latin typeface="Arial Narrow"/>
                <a:cs typeface="Arial Narrow"/>
              </a:rPr>
              <a:t>ufrim</a:t>
            </a:r>
            <a:r>
              <a:rPr sz="2000" spc="-10" dirty="0">
                <a:latin typeface="Arial Narrow"/>
                <a:cs typeface="Arial Narrow"/>
              </a:rPr>
              <a:t>i</a:t>
            </a:r>
            <a:r>
              <a:rPr sz="2000" dirty="0">
                <a:latin typeface="Arial Narrow"/>
                <a:cs typeface="Arial Narrow"/>
              </a:rPr>
              <a:t>ent</a:t>
            </a:r>
            <a:r>
              <a:rPr sz="2000" spc="-10" dirty="0">
                <a:latin typeface="Arial Narrow"/>
                <a:cs typeface="Arial Narrow"/>
              </a:rPr>
              <a:t>o</a:t>
            </a:r>
            <a:r>
              <a:rPr sz="2000" dirty="0">
                <a:latin typeface="Arial Narrow"/>
                <a:cs typeface="Arial Narrow"/>
              </a:rPr>
              <a:t>.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ts val="850"/>
              </a:lnSpc>
              <a:spcBef>
                <a:spcPts val="17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426845" marR="1823720" indent="-635" algn="ctr">
              <a:lnSpc>
                <a:spcPct val="86200"/>
              </a:lnSpc>
            </a:pPr>
            <a:r>
              <a:rPr sz="2000" dirty="0">
                <a:latin typeface="Arial Narrow"/>
                <a:cs typeface="Arial Narrow"/>
              </a:rPr>
              <a:t>S</a:t>
            </a:r>
            <a:r>
              <a:rPr sz="2000" spc="-10" dirty="0">
                <a:latin typeface="Arial Narrow"/>
                <a:cs typeface="Arial Narrow"/>
              </a:rPr>
              <a:t>e</a:t>
            </a:r>
            <a:r>
              <a:rPr sz="2000" dirty="0">
                <a:latin typeface="Arial Narrow"/>
                <a:cs typeface="Arial Narrow"/>
              </a:rPr>
              <a:t>n</a:t>
            </a:r>
            <a:r>
              <a:rPr sz="2000" spc="-10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0" dirty="0">
                <a:latin typeface="Arial Narrow"/>
                <a:cs typeface="Arial Narrow"/>
              </a:rPr>
              <a:t>b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5" dirty="0">
                <a:latin typeface="Arial Narrow"/>
                <a:cs typeface="Arial Narrow"/>
              </a:rPr>
              <a:t>l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5" dirty="0">
                <a:latin typeface="Arial Narrow"/>
                <a:cs typeface="Arial Narrow"/>
              </a:rPr>
              <a:t>z</a:t>
            </a:r>
            <a:r>
              <a:rPr sz="2000" dirty="0">
                <a:latin typeface="Arial Narrow"/>
                <a:cs typeface="Arial Narrow"/>
              </a:rPr>
              <a:t>ar</a:t>
            </a:r>
            <a:r>
              <a:rPr sz="2000" spc="1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a </a:t>
            </a:r>
            <a:r>
              <a:rPr sz="2000" spc="-10" dirty="0">
                <a:latin typeface="Arial Narrow"/>
                <a:cs typeface="Arial Narrow"/>
              </a:rPr>
              <a:t>l</a:t>
            </a:r>
            <a:r>
              <a:rPr sz="2000" dirty="0">
                <a:latin typeface="Arial Narrow"/>
                <a:cs typeface="Arial Narrow"/>
              </a:rPr>
              <a:t>a </a:t>
            </a:r>
            <a:r>
              <a:rPr sz="2000" spc="-10" dirty="0">
                <a:latin typeface="Arial Narrow"/>
                <a:cs typeface="Arial Narrow"/>
              </a:rPr>
              <a:t>c</a:t>
            </a:r>
            <a:r>
              <a:rPr sz="2000" dirty="0">
                <a:latin typeface="Arial Narrow"/>
                <a:cs typeface="Arial Narrow"/>
              </a:rPr>
              <a:t>om</a:t>
            </a:r>
            <a:r>
              <a:rPr sz="2000" spc="-10" dirty="0">
                <a:latin typeface="Arial Narrow"/>
                <a:cs typeface="Arial Narrow"/>
              </a:rPr>
              <a:t>u</a:t>
            </a:r>
            <a:r>
              <a:rPr sz="2000" dirty="0">
                <a:latin typeface="Arial Narrow"/>
                <a:cs typeface="Arial Narrow"/>
              </a:rPr>
              <a:t>n</a:t>
            </a:r>
            <a:r>
              <a:rPr sz="2000" spc="-10" dirty="0">
                <a:latin typeface="Arial Narrow"/>
                <a:cs typeface="Arial Narrow"/>
              </a:rPr>
              <a:t>i</a:t>
            </a:r>
            <a:r>
              <a:rPr sz="2000" dirty="0">
                <a:latin typeface="Arial Narrow"/>
                <a:cs typeface="Arial Narrow"/>
              </a:rPr>
              <a:t>dad</a:t>
            </a:r>
            <a:r>
              <a:rPr sz="2000" spc="-10" dirty="0">
                <a:latin typeface="Arial Narrow"/>
                <a:cs typeface="Arial Narrow"/>
              </a:rPr>
              <a:t> c</a:t>
            </a:r>
            <a:r>
              <a:rPr sz="2000" dirty="0">
                <a:latin typeface="Arial Narrow"/>
                <a:cs typeface="Arial Narrow"/>
              </a:rPr>
              <a:t>ri</a:t>
            </a:r>
            <a:r>
              <a:rPr sz="2000" spc="-10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t</a:t>
            </a:r>
            <a:r>
              <a:rPr sz="2000" spc="-10" dirty="0">
                <a:latin typeface="Arial Narrow"/>
                <a:cs typeface="Arial Narrow"/>
              </a:rPr>
              <a:t>i</a:t>
            </a:r>
            <a:r>
              <a:rPr sz="2000" dirty="0">
                <a:latin typeface="Arial Narrow"/>
                <a:cs typeface="Arial Narrow"/>
              </a:rPr>
              <a:t>ana s</a:t>
            </a:r>
            <a:r>
              <a:rPr sz="2000" spc="-10" dirty="0">
                <a:latin typeface="Arial Narrow"/>
                <a:cs typeface="Arial Narrow"/>
              </a:rPr>
              <a:t>o</a:t>
            </a:r>
            <a:r>
              <a:rPr sz="2000" dirty="0">
                <a:latin typeface="Arial Narrow"/>
                <a:cs typeface="Arial Narrow"/>
              </a:rPr>
              <a:t>bre</a:t>
            </a:r>
            <a:r>
              <a:rPr sz="2000" spc="-1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l</a:t>
            </a:r>
            <a:r>
              <a:rPr sz="2000" spc="-10" dirty="0">
                <a:latin typeface="Arial Narrow"/>
                <a:cs typeface="Arial Narrow"/>
              </a:rPr>
              <a:t>o</a:t>
            </a:r>
            <a:r>
              <a:rPr sz="2000" dirty="0">
                <a:latin typeface="Arial Narrow"/>
                <a:cs typeface="Arial Narrow"/>
              </a:rPr>
              <a:t>s temas</a:t>
            </a:r>
            <a:r>
              <a:rPr sz="2000" spc="-1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de </a:t>
            </a:r>
            <a:r>
              <a:rPr sz="2000" spc="-15" dirty="0">
                <a:latin typeface="Arial Narrow"/>
                <a:cs typeface="Arial Narrow"/>
              </a:rPr>
              <a:t>l</a:t>
            </a:r>
            <a:r>
              <a:rPr sz="2000" dirty="0">
                <a:latin typeface="Arial Narrow"/>
                <a:cs typeface="Arial Narrow"/>
              </a:rPr>
              <a:t>a v</a:t>
            </a:r>
            <a:r>
              <a:rPr sz="2000" spc="-15" dirty="0">
                <a:latin typeface="Arial Narrow"/>
                <a:cs typeface="Arial Narrow"/>
              </a:rPr>
              <a:t>i</a:t>
            </a:r>
            <a:r>
              <a:rPr sz="2000" dirty="0">
                <a:latin typeface="Arial Narrow"/>
                <a:cs typeface="Arial Narrow"/>
              </a:rPr>
              <a:t>da y</a:t>
            </a:r>
            <a:r>
              <a:rPr sz="2000" spc="-1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de </a:t>
            </a:r>
            <a:r>
              <a:rPr sz="2000" spc="-15" dirty="0">
                <a:latin typeface="Arial Narrow"/>
                <a:cs typeface="Arial Narrow"/>
              </a:rPr>
              <a:t>l</a:t>
            </a:r>
            <a:r>
              <a:rPr sz="2000" dirty="0">
                <a:latin typeface="Arial Narrow"/>
                <a:cs typeface="Arial Narrow"/>
              </a:rPr>
              <a:t>a </a:t>
            </a:r>
            <a:r>
              <a:rPr sz="2000" spc="-10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a</a:t>
            </a:r>
            <a:r>
              <a:rPr sz="2000" spc="-10" dirty="0">
                <a:latin typeface="Arial Narrow"/>
                <a:cs typeface="Arial Narrow"/>
              </a:rPr>
              <a:t>l</a:t>
            </a:r>
            <a:r>
              <a:rPr sz="2000" dirty="0">
                <a:latin typeface="Arial Narrow"/>
                <a:cs typeface="Arial Narrow"/>
              </a:rPr>
              <a:t>u</a:t>
            </a:r>
            <a:r>
              <a:rPr sz="2000" spc="-5" dirty="0">
                <a:latin typeface="Arial Narrow"/>
                <a:cs typeface="Arial Narrow"/>
              </a:rPr>
              <a:t>d</a:t>
            </a:r>
            <a:r>
              <a:rPr sz="1600" spc="-5" dirty="0">
                <a:latin typeface="Arial Narrow"/>
                <a:cs typeface="Arial Narrow"/>
              </a:rPr>
              <a:t>.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50"/>
              </a:spcBef>
            </a:pPr>
            <a:endParaRPr sz="1200"/>
          </a:p>
          <a:p>
            <a:pPr marL="2539365" marR="6350" indent="-635" algn="ctr">
              <a:lnSpc>
                <a:spcPct val="86200"/>
              </a:lnSpc>
            </a:pPr>
            <a:r>
              <a:rPr sz="2000" dirty="0">
                <a:latin typeface="Arial Narrow"/>
                <a:cs typeface="Arial Narrow"/>
              </a:rPr>
              <a:t>Of</a:t>
            </a:r>
            <a:r>
              <a:rPr sz="2000" spc="5" dirty="0">
                <a:latin typeface="Arial Narrow"/>
                <a:cs typeface="Arial Narrow"/>
              </a:rPr>
              <a:t>r</a:t>
            </a:r>
            <a:r>
              <a:rPr sz="2000" dirty="0">
                <a:latin typeface="Arial Narrow"/>
                <a:cs typeface="Arial Narrow"/>
              </a:rPr>
              <a:t>e</a:t>
            </a:r>
            <a:r>
              <a:rPr sz="2000" spc="-10" dirty="0">
                <a:latin typeface="Arial Narrow"/>
                <a:cs typeface="Arial Narrow"/>
              </a:rPr>
              <a:t>c</a:t>
            </a:r>
            <a:r>
              <a:rPr sz="2000" dirty="0">
                <a:latin typeface="Arial Narrow"/>
                <a:cs typeface="Arial Narrow"/>
              </a:rPr>
              <a:t>er</a:t>
            </a:r>
            <a:r>
              <a:rPr sz="2000" spc="-2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oportun</a:t>
            </a:r>
            <a:r>
              <a:rPr sz="2000" spc="-15" dirty="0">
                <a:latin typeface="Arial Narrow"/>
                <a:cs typeface="Arial Narrow"/>
              </a:rPr>
              <a:t>i</a:t>
            </a:r>
            <a:r>
              <a:rPr sz="2000" dirty="0">
                <a:latin typeface="Arial Narrow"/>
                <a:cs typeface="Arial Narrow"/>
              </a:rPr>
              <a:t>dad</a:t>
            </a:r>
            <a:r>
              <a:rPr sz="2000" spc="-10" dirty="0">
                <a:latin typeface="Arial Narrow"/>
                <a:cs typeface="Arial Narrow"/>
              </a:rPr>
              <a:t>e</a:t>
            </a:r>
            <a:r>
              <a:rPr sz="2000" dirty="0">
                <a:latin typeface="Arial Narrow"/>
                <a:cs typeface="Arial Narrow"/>
              </a:rPr>
              <a:t>s</a:t>
            </a:r>
            <a:r>
              <a:rPr sz="2000" spc="-1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de c</a:t>
            </a:r>
            <a:r>
              <a:rPr sz="2000" spc="-10" dirty="0">
                <a:latin typeface="Arial Narrow"/>
                <a:cs typeface="Arial Narrow"/>
              </a:rPr>
              <a:t>o</a:t>
            </a:r>
            <a:r>
              <a:rPr sz="2000" dirty="0">
                <a:latin typeface="Arial Narrow"/>
                <a:cs typeface="Arial Narrow"/>
              </a:rPr>
              <a:t>no</a:t>
            </a:r>
            <a:r>
              <a:rPr sz="2000" spc="-15" dirty="0">
                <a:latin typeface="Arial Narrow"/>
                <a:cs typeface="Arial Narrow"/>
              </a:rPr>
              <a:t>c</a:t>
            </a:r>
            <a:r>
              <a:rPr sz="2000" dirty="0">
                <a:latin typeface="Arial Narrow"/>
                <a:cs typeface="Arial Narrow"/>
              </a:rPr>
              <a:t>im</a:t>
            </a:r>
            <a:r>
              <a:rPr sz="2000" spc="-15" dirty="0">
                <a:latin typeface="Arial Narrow"/>
                <a:cs typeface="Arial Narrow"/>
              </a:rPr>
              <a:t>i</a:t>
            </a:r>
            <a:r>
              <a:rPr sz="2000" dirty="0">
                <a:latin typeface="Arial Narrow"/>
                <a:cs typeface="Arial Narrow"/>
              </a:rPr>
              <a:t>ento</a:t>
            </a:r>
            <a:r>
              <a:rPr sz="2000" spc="-1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y de </a:t>
            </a:r>
            <a:r>
              <a:rPr sz="2000" spc="-15" dirty="0">
                <a:latin typeface="Arial Narrow"/>
                <a:cs typeface="Arial Narrow"/>
              </a:rPr>
              <a:t>v</a:t>
            </a:r>
            <a:r>
              <a:rPr sz="2000" dirty="0">
                <a:latin typeface="Arial Narrow"/>
                <a:cs typeface="Arial Narrow"/>
              </a:rPr>
              <a:t>a</a:t>
            </a:r>
            <a:r>
              <a:rPr sz="2000" spc="-10" dirty="0">
                <a:latin typeface="Arial Narrow"/>
                <a:cs typeface="Arial Narrow"/>
              </a:rPr>
              <a:t>l</a:t>
            </a:r>
            <a:r>
              <a:rPr sz="2000" dirty="0">
                <a:latin typeface="Arial Narrow"/>
                <a:cs typeface="Arial Narrow"/>
              </a:rPr>
              <a:t>orac</a:t>
            </a:r>
            <a:r>
              <a:rPr sz="2000" spc="-15" dirty="0">
                <a:latin typeface="Arial Narrow"/>
                <a:cs typeface="Arial Narrow"/>
              </a:rPr>
              <a:t>i</a:t>
            </a:r>
            <a:r>
              <a:rPr sz="2000" dirty="0">
                <a:latin typeface="Arial Narrow"/>
                <a:cs typeface="Arial Narrow"/>
              </a:rPr>
              <a:t>ón para</a:t>
            </a:r>
            <a:r>
              <a:rPr sz="2000" spc="-3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grupo</a:t>
            </a:r>
            <a:r>
              <a:rPr sz="2000" spc="-10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, mo</a:t>
            </a:r>
            <a:r>
              <a:rPr sz="2000" spc="-15" dirty="0">
                <a:latin typeface="Arial Narrow"/>
                <a:cs typeface="Arial Narrow"/>
              </a:rPr>
              <a:t>v</a:t>
            </a:r>
            <a:r>
              <a:rPr sz="2000" dirty="0">
                <a:latin typeface="Arial Narrow"/>
                <a:cs typeface="Arial Narrow"/>
              </a:rPr>
              <a:t>im</a:t>
            </a:r>
            <a:r>
              <a:rPr sz="2000" spc="-15" dirty="0">
                <a:latin typeface="Arial Narrow"/>
                <a:cs typeface="Arial Narrow"/>
              </a:rPr>
              <a:t>i</a:t>
            </a:r>
            <a:r>
              <a:rPr sz="2000" dirty="0">
                <a:latin typeface="Arial Narrow"/>
                <a:cs typeface="Arial Narrow"/>
              </a:rPr>
              <a:t>ent</a:t>
            </a:r>
            <a:r>
              <a:rPr sz="2000" spc="-10" dirty="0">
                <a:latin typeface="Arial Narrow"/>
                <a:cs typeface="Arial Narrow"/>
              </a:rPr>
              <a:t>o</a:t>
            </a:r>
            <a:r>
              <a:rPr sz="2000" dirty="0">
                <a:latin typeface="Arial Narrow"/>
                <a:cs typeface="Arial Narrow"/>
              </a:rPr>
              <a:t>s</a:t>
            </a:r>
            <a:r>
              <a:rPr sz="2000" spc="1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y a</a:t>
            </a:r>
            <a:r>
              <a:rPr sz="2000" spc="-15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o</a:t>
            </a:r>
            <a:r>
              <a:rPr sz="2000" spc="-15" dirty="0">
                <a:latin typeface="Arial Narrow"/>
                <a:cs typeface="Arial Narrow"/>
              </a:rPr>
              <a:t>c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0" dirty="0">
                <a:latin typeface="Arial Narrow"/>
                <a:cs typeface="Arial Narrow"/>
              </a:rPr>
              <a:t>ac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0" dirty="0">
                <a:latin typeface="Arial Narrow"/>
                <a:cs typeface="Arial Narrow"/>
              </a:rPr>
              <a:t>o</a:t>
            </a:r>
            <a:r>
              <a:rPr sz="2000" dirty="0">
                <a:latin typeface="Arial Narrow"/>
                <a:cs typeface="Arial Narrow"/>
              </a:rPr>
              <a:t>ne</a:t>
            </a:r>
            <a:r>
              <a:rPr sz="2000" spc="-15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.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94834" y="444753"/>
            <a:ext cx="3709670" cy="739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9915" marR="6350" indent="-577850">
              <a:lnSpc>
                <a:spcPct val="100000"/>
              </a:lnSpc>
            </a:pP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97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.</a:t>
            </a:r>
            <a:r>
              <a:rPr sz="2400" b="1" spc="-10" dirty="0">
                <a:solidFill>
                  <a:srgbClr val="FFFF00"/>
                </a:solidFill>
                <a:latin typeface="Arial Narrow"/>
                <a:cs typeface="Arial Narrow"/>
              </a:rPr>
              <a:t>-</a:t>
            </a: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Arial Narrow"/>
                <a:cs typeface="Arial Narrow"/>
              </a:rPr>
              <a:t>El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spc="-15" dirty="0">
                <a:solidFill>
                  <a:srgbClr val="FFFF00"/>
                </a:solidFill>
                <a:latin typeface="Arial Narrow"/>
                <a:cs typeface="Arial Narrow"/>
              </a:rPr>
              <a:t>equipo</a:t>
            </a:r>
            <a:r>
              <a:rPr sz="2400" b="1" spc="1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de </a:t>
            </a:r>
            <a:r>
              <a:rPr sz="2400" b="1" spc="-15" dirty="0">
                <a:solidFill>
                  <a:srgbClr val="FFFF00"/>
                </a:solidFill>
                <a:latin typeface="Arial Narrow"/>
                <a:cs typeface="Arial Narrow"/>
              </a:rPr>
              <a:t>P</a:t>
            </a:r>
            <a:r>
              <a:rPr sz="2400" b="1" spc="-25" dirty="0">
                <a:solidFill>
                  <a:srgbClr val="FFFF00"/>
                </a:solidFill>
                <a:latin typeface="Arial Narrow"/>
                <a:cs typeface="Arial Narrow"/>
              </a:rPr>
              <a:t>a</a:t>
            </a:r>
            <a:r>
              <a:rPr sz="2400" b="1" spc="-10" dirty="0">
                <a:solidFill>
                  <a:srgbClr val="FFFF00"/>
                </a:solidFill>
                <a:latin typeface="Arial Narrow"/>
                <a:cs typeface="Arial Narrow"/>
              </a:rPr>
              <a:t>storal</a:t>
            </a:r>
            <a:r>
              <a:rPr sz="2400" b="1" spc="1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de la salud</a:t>
            </a: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y</a:t>
            </a: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sus</a:t>
            </a:r>
            <a:r>
              <a:rPr sz="2400" b="1" spc="2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objetivos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1720" y="2266188"/>
            <a:ext cx="426719" cy="440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565" y="144018"/>
            <a:ext cx="3392244" cy="1349502"/>
          </a:xfrm>
          <a:custGeom>
            <a:avLst/>
            <a:gdLst/>
            <a:ahLst/>
            <a:cxnLst/>
            <a:rect l="l" t="t" r="r" b="b"/>
            <a:pathLst>
              <a:path w="3392244" h="1349502">
                <a:moveTo>
                  <a:pt x="3257371" y="0"/>
                </a:moveTo>
                <a:lnTo>
                  <a:pt x="134499" y="0"/>
                </a:lnTo>
                <a:lnTo>
                  <a:pt x="91973" y="6991"/>
                </a:lnTo>
                <a:lnTo>
                  <a:pt x="55050" y="26198"/>
                </a:lnTo>
                <a:lnTo>
                  <a:pt x="25940" y="55410"/>
                </a:lnTo>
                <a:lnTo>
                  <a:pt x="6852" y="92415"/>
                </a:lnTo>
                <a:lnTo>
                  <a:pt x="20" y="134613"/>
                </a:lnTo>
                <a:lnTo>
                  <a:pt x="0" y="1214951"/>
                </a:lnTo>
                <a:lnTo>
                  <a:pt x="836" y="1229617"/>
                </a:lnTo>
                <a:lnTo>
                  <a:pt x="12140" y="1270535"/>
                </a:lnTo>
                <a:lnTo>
                  <a:pt x="34918" y="1305113"/>
                </a:lnTo>
                <a:lnTo>
                  <a:pt x="66961" y="1331138"/>
                </a:lnTo>
                <a:lnTo>
                  <a:pt x="106058" y="1346400"/>
                </a:lnTo>
                <a:lnTo>
                  <a:pt x="134949" y="1349502"/>
                </a:lnTo>
                <a:lnTo>
                  <a:pt x="3257757" y="1349501"/>
                </a:lnTo>
                <a:lnTo>
                  <a:pt x="3300254" y="1342525"/>
                </a:lnTo>
                <a:lnTo>
                  <a:pt x="3337171" y="1323323"/>
                </a:lnTo>
                <a:lnTo>
                  <a:pt x="3366288" y="1294110"/>
                </a:lnTo>
                <a:lnTo>
                  <a:pt x="3385386" y="1257098"/>
                </a:lnTo>
                <a:lnTo>
                  <a:pt x="3392221" y="1214951"/>
                </a:lnTo>
                <a:lnTo>
                  <a:pt x="3392244" y="134613"/>
                </a:lnTo>
                <a:lnTo>
                  <a:pt x="3391414" y="119941"/>
                </a:lnTo>
                <a:lnTo>
                  <a:pt x="3380120" y="79005"/>
                </a:lnTo>
                <a:lnTo>
                  <a:pt x="3357345" y="44411"/>
                </a:lnTo>
                <a:lnTo>
                  <a:pt x="3325311" y="18372"/>
                </a:lnTo>
                <a:lnTo>
                  <a:pt x="3286236" y="3103"/>
                </a:lnTo>
                <a:lnTo>
                  <a:pt x="3257371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564" y="144018"/>
            <a:ext cx="3392246" cy="1349502"/>
          </a:xfrm>
          <a:custGeom>
            <a:avLst/>
            <a:gdLst/>
            <a:ahLst/>
            <a:cxnLst/>
            <a:rect l="l" t="t" r="r" b="b"/>
            <a:pathLst>
              <a:path w="3392246" h="1349502">
                <a:moveTo>
                  <a:pt x="0" y="135000"/>
                </a:moveTo>
                <a:lnTo>
                  <a:pt x="6853" y="92415"/>
                </a:lnTo>
                <a:lnTo>
                  <a:pt x="25940" y="55410"/>
                </a:lnTo>
                <a:lnTo>
                  <a:pt x="55051" y="26198"/>
                </a:lnTo>
                <a:lnTo>
                  <a:pt x="91974" y="6991"/>
                </a:lnTo>
                <a:lnTo>
                  <a:pt x="134500" y="0"/>
                </a:lnTo>
                <a:lnTo>
                  <a:pt x="134950" y="0"/>
                </a:lnTo>
                <a:lnTo>
                  <a:pt x="3257372" y="0"/>
                </a:lnTo>
                <a:lnTo>
                  <a:pt x="3272031" y="789"/>
                </a:lnTo>
                <a:lnTo>
                  <a:pt x="3286237" y="3103"/>
                </a:lnTo>
                <a:lnTo>
                  <a:pt x="3325312" y="18372"/>
                </a:lnTo>
                <a:lnTo>
                  <a:pt x="3357346" y="44411"/>
                </a:lnTo>
                <a:lnTo>
                  <a:pt x="3380120" y="79005"/>
                </a:lnTo>
                <a:lnTo>
                  <a:pt x="3391415" y="119941"/>
                </a:lnTo>
                <a:lnTo>
                  <a:pt x="3392246" y="135000"/>
                </a:lnTo>
                <a:lnTo>
                  <a:pt x="3392246" y="1214501"/>
                </a:lnTo>
                <a:lnTo>
                  <a:pt x="3391456" y="1229184"/>
                </a:lnTo>
                <a:lnTo>
                  <a:pt x="3389142" y="1243410"/>
                </a:lnTo>
                <a:lnTo>
                  <a:pt x="3373877" y="1282530"/>
                </a:lnTo>
                <a:lnTo>
                  <a:pt x="3347853" y="1314589"/>
                </a:lnTo>
                <a:lnTo>
                  <a:pt x="3313290" y="1337374"/>
                </a:lnTo>
                <a:lnTo>
                  <a:pt x="3272407" y="1348671"/>
                </a:lnTo>
                <a:lnTo>
                  <a:pt x="3257372" y="1349502"/>
                </a:lnTo>
                <a:lnTo>
                  <a:pt x="134950" y="1349502"/>
                </a:lnTo>
                <a:lnTo>
                  <a:pt x="120276" y="1348712"/>
                </a:lnTo>
                <a:lnTo>
                  <a:pt x="106058" y="1346400"/>
                </a:lnTo>
                <a:lnTo>
                  <a:pt x="66962" y="1331138"/>
                </a:lnTo>
                <a:lnTo>
                  <a:pt x="34919" y="1305113"/>
                </a:lnTo>
                <a:lnTo>
                  <a:pt x="12140" y="1270535"/>
                </a:lnTo>
                <a:lnTo>
                  <a:pt x="836" y="1229617"/>
                </a:lnTo>
                <a:lnTo>
                  <a:pt x="0" y="1214501"/>
                </a:lnTo>
                <a:lnTo>
                  <a:pt x="0" y="135000"/>
                </a:lnTo>
                <a:close/>
              </a:path>
            </a:pathLst>
          </a:custGeom>
          <a:ln w="425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86000"/>
              </a:lnSpc>
            </a:pPr>
            <a:r>
              <a:rPr dirty="0"/>
              <a:t>P</a:t>
            </a:r>
            <a:r>
              <a:rPr spc="-10" dirty="0"/>
              <a:t>r</a:t>
            </a:r>
            <a:r>
              <a:rPr dirty="0"/>
              <a:t>o</a:t>
            </a:r>
            <a:r>
              <a:rPr spc="5" dirty="0"/>
              <a:t>p</a:t>
            </a:r>
            <a:r>
              <a:rPr dirty="0"/>
              <a:t>o</a:t>
            </a:r>
            <a:r>
              <a:rPr spc="5" dirty="0"/>
              <a:t>n</a:t>
            </a:r>
            <a:r>
              <a:rPr dirty="0"/>
              <a:t>er</a:t>
            </a:r>
            <a:r>
              <a:rPr spc="-45" dirty="0"/>
              <a:t> </a:t>
            </a:r>
            <a:r>
              <a:rPr dirty="0"/>
              <a:t>cambios</a:t>
            </a:r>
            <a:r>
              <a:rPr spc="-15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f</a:t>
            </a:r>
            <a:r>
              <a:rPr spc="5" dirty="0"/>
              <a:t>o</a:t>
            </a:r>
            <a:r>
              <a:rPr dirty="0"/>
              <a:t>rmación para</a:t>
            </a:r>
            <a:r>
              <a:rPr spc="-25" dirty="0"/>
              <a:t> </a:t>
            </a:r>
            <a:r>
              <a:rPr dirty="0"/>
              <a:t>las</a:t>
            </a:r>
            <a:r>
              <a:rPr spc="-10" dirty="0"/>
              <a:t> </a:t>
            </a:r>
            <a:r>
              <a:rPr dirty="0"/>
              <a:t>diferentes</a:t>
            </a:r>
            <a:r>
              <a:rPr spc="-30" dirty="0"/>
              <a:t> </a:t>
            </a:r>
            <a:r>
              <a:rPr dirty="0"/>
              <a:t>per</a:t>
            </a:r>
            <a:r>
              <a:rPr spc="-10" dirty="0"/>
              <a:t>s</a:t>
            </a:r>
            <a:r>
              <a:rPr dirty="0"/>
              <a:t>onas invol</a:t>
            </a:r>
            <a:r>
              <a:rPr spc="5" dirty="0"/>
              <a:t>u</a:t>
            </a:r>
            <a:r>
              <a:rPr dirty="0"/>
              <a:t>cr</a:t>
            </a:r>
            <a:r>
              <a:rPr spc="-10" dirty="0"/>
              <a:t>a</a:t>
            </a:r>
            <a:r>
              <a:rPr dirty="0"/>
              <a:t>das</a:t>
            </a:r>
            <a:r>
              <a:rPr spc="-40" dirty="0"/>
              <a:t> </a:t>
            </a:r>
            <a:r>
              <a:rPr dirty="0"/>
              <a:t>( agen</a:t>
            </a:r>
            <a:r>
              <a:rPr spc="5" dirty="0"/>
              <a:t>t</a:t>
            </a:r>
            <a:r>
              <a:rPr dirty="0"/>
              <a:t>es,</a:t>
            </a:r>
            <a:r>
              <a:rPr spc="-30" dirty="0"/>
              <a:t> </a:t>
            </a:r>
            <a:r>
              <a:rPr dirty="0"/>
              <a:t>ME</a:t>
            </a:r>
            <a:r>
              <a:rPr spc="-10" dirty="0"/>
              <a:t>S</a:t>
            </a:r>
            <a:r>
              <a:rPr dirty="0"/>
              <a:t>C, en</a:t>
            </a:r>
            <a:r>
              <a:rPr spc="5" dirty="0"/>
              <a:t>f</a:t>
            </a:r>
            <a:r>
              <a:rPr dirty="0"/>
              <a:t>erme</a:t>
            </a:r>
            <a:r>
              <a:rPr spc="-10" dirty="0"/>
              <a:t>r</a:t>
            </a:r>
            <a:r>
              <a:rPr dirty="0"/>
              <a:t>as,</a:t>
            </a:r>
            <a:r>
              <a:rPr spc="-30" dirty="0"/>
              <a:t> </a:t>
            </a:r>
            <a:r>
              <a:rPr dirty="0"/>
              <a:t>médicos)</a:t>
            </a:r>
            <a:r>
              <a:rPr spc="-25" dirty="0"/>
              <a:t> </a:t>
            </a:r>
            <a:r>
              <a:rPr dirty="0"/>
              <a:t>etc.</a:t>
            </a:r>
          </a:p>
        </p:txBody>
      </p:sp>
      <p:sp>
        <p:nvSpPr>
          <p:cNvPr id="7" name="object 7"/>
          <p:cNvSpPr/>
          <p:nvPr/>
        </p:nvSpPr>
        <p:spPr>
          <a:xfrm>
            <a:off x="1022794" y="1493519"/>
            <a:ext cx="501713" cy="849629"/>
          </a:xfrm>
          <a:custGeom>
            <a:avLst/>
            <a:gdLst/>
            <a:ahLst/>
            <a:cxnLst/>
            <a:rect l="l" t="t" r="r" b="b"/>
            <a:pathLst>
              <a:path w="501713" h="849629">
                <a:moveTo>
                  <a:pt x="0" y="0"/>
                </a:moveTo>
                <a:lnTo>
                  <a:pt x="0" y="849629"/>
                </a:lnTo>
                <a:lnTo>
                  <a:pt x="501713" y="849629"/>
                </a:lnTo>
              </a:path>
            </a:pathLst>
          </a:custGeom>
          <a:ln w="42500">
            <a:solidFill>
              <a:srgbClr val="09569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6809" y="1724786"/>
            <a:ext cx="3419059" cy="1721739"/>
          </a:xfrm>
          <a:custGeom>
            <a:avLst/>
            <a:gdLst/>
            <a:ahLst/>
            <a:cxnLst/>
            <a:rect l="l" t="t" r="r" b="b"/>
            <a:pathLst>
              <a:path w="3419059" h="1721739">
                <a:moveTo>
                  <a:pt x="3246990" y="0"/>
                </a:moveTo>
                <a:lnTo>
                  <a:pt x="169652" y="16"/>
                </a:lnTo>
                <a:lnTo>
                  <a:pt x="126761" y="6024"/>
                </a:lnTo>
                <a:lnTo>
                  <a:pt x="87940" y="21923"/>
                </a:lnTo>
                <a:lnTo>
                  <a:pt x="54551" y="46358"/>
                </a:lnTo>
                <a:lnTo>
                  <a:pt x="27957" y="77977"/>
                </a:lnTo>
                <a:lnTo>
                  <a:pt x="9520" y="115425"/>
                </a:lnTo>
                <a:lnTo>
                  <a:pt x="603" y="157349"/>
                </a:lnTo>
                <a:lnTo>
                  <a:pt x="0" y="1552048"/>
                </a:lnTo>
                <a:lnTo>
                  <a:pt x="829" y="1566724"/>
                </a:lnTo>
                <a:lnTo>
                  <a:pt x="10314" y="1608431"/>
                </a:lnTo>
                <a:lnTo>
                  <a:pt x="29236" y="1645600"/>
                </a:lnTo>
                <a:lnTo>
                  <a:pt x="56233" y="1676873"/>
                </a:lnTo>
                <a:lnTo>
                  <a:pt x="89944" y="1700893"/>
                </a:lnTo>
                <a:lnTo>
                  <a:pt x="129009" y="1716301"/>
                </a:lnTo>
                <a:lnTo>
                  <a:pt x="172066" y="1721739"/>
                </a:lnTo>
                <a:lnTo>
                  <a:pt x="3249509" y="1721720"/>
                </a:lnTo>
                <a:lnTo>
                  <a:pt x="3292376" y="1715683"/>
                </a:lnTo>
                <a:lnTo>
                  <a:pt x="3331175" y="1699752"/>
                </a:lnTo>
                <a:lnTo>
                  <a:pt x="3364543" y="1675286"/>
                </a:lnTo>
                <a:lnTo>
                  <a:pt x="3391119" y="1643642"/>
                </a:lnTo>
                <a:lnTo>
                  <a:pt x="3409544" y="1606180"/>
                </a:lnTo>
                <a:lnTo>
                  <a:pt x="3418454" y="1564257"/>
                </a:lnTo>
                <a:lnTo>
                  <a:pt x="3419059" y="169667"/>
                </a:lnTo>
                <a:lnTo>
                  <a:pt x="3418237" y="154985"/>
                </a:lnTo>
                <a:lnTo>
                  <a:pt x="3408769" y="113269"/>
                </a:lnTo>
                <a:lnTo>
                  <a:pt x="3389855" y="76102"/>
                </a:lnTo>
                <a:lnTo>
                  <a:pt x="3362858" y="44838"/>
                </a:lnTo>
                <a:lnTo>
                  <a:pt x="3329140" y="20830"/>
                </a:lnTo>
                <a:lnTo>
                  <a:pt x="3290063" y="5433"/>
                </a:lnTo>
                <a:lnTo>
                  <a:pt x="3246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6791" y="1724786"/>
            <a:ext cx="3419094" cy="1721739"/>
          </a:xfrm>
          <a:custGeom>
            <a:avLst/>
            <a:gdLst/>
            <a:ahLst/>
            <a:cxnLst/>
            <a:rect l="l" t="t" r="r" b="b"/>
            <a:pathLst>
              <a:path w="3419094" h="1721739">
                <a:moveTo>
                  <a:pt x="0" y="172085"/>
                </a:moveTo>
                <a:lnTo>
                  <a:pt x="5441" y="128970"/>
                </a:lnTo>
                <a:lnTo>
                  <a:pt x="20856" y="89879"/>
                </a:lnTo>
                <a:lnTo>
                  <a:pt x="44882" y="56167"/>
                </a:lnTo>
                <a:lnTo>
                  <a:pt x="76158" y="29186"/>
                </a:lnTo>
                <a:lnTo>
                  <a:pt x="113320" y="10292"/>
                </a:lnTo>
                <a:lnTo>
                  <a:pt x="155005" y="836"/>
                </a:lnTo>
                <a:lnTo>
                  <a:pt x="172084" y="0"/>
                </a:lnTo>
                <a:lnTo>
                  <a:pt x="3247009" y="0"/>
                </a:lnTo>
                <a:lnTo>
                  <a:pt x="3261726" y="620"/>
                </a:lnTo>
                <a:lnTo>
                  <a:pt x="3276100" y="2448"/>
                </a:lnTo>
                <a:lnTo>
                  <a:pt x="3316660" y="14674"/>
                </a:lnTo>
                <a:lnTo>
                  <a:pt x="3352316" y="35962"/>
                </a:lnTo>
                <a:lnTo>
                  <a:pt x="3381705" y="64958"/>
                </a:lnTo>
                <a:lnTo>
                  <a:pt x="3403465" y="100308"/>
                </a:lnTo>
                <a:lnTo>
                  <a:pt x="3416233" y="140658"/>
                </a:lnTo>
                <a:lnTo>
                  <a:pt x="3419094" y="172085"/>
                </a:lnTo>
                <a:lnTo>
                  <a:pt x="3419094" y="1549527"/>
                </a:lnTo>
                <a:lnTo>
                  <a:pt x="3418473" y="1564257"/>
                </a:lnTo>
                <a:lnTo>
                  <a:pt x="3416643" y="1578644"/>
                </a:lnTo>
                <a:lnTo>
                  <a:pt x="3404410" y="1619230"/>
                </a:lnTo>
                <a:lnTo>
                  <a:pt x="3383117" y="1654904"/>
                </a:lnTo>
                <a:lnTo>
                  <a:pt x="3354126" y="1684305"/>
                </a:lnTo>
                <a:lnTo>
                  <a:pt x="3318796" y="1706077"/>
                </a:lnTo>
                <a:lnTo>
                  <a:pt x="3278490" y="1718862"/>
                </a:lnTo>
                <a:lnTo>
                  <a:pt x="3247009" y="1721739"/>
                </a:lnTo>
                <a:lnTo>
                  <a:pt x="172084" y="1721739"/>
                </a:lnTo>
                <a:lnTo>
                  <a:pt x="157372" y="1721118"/>
                </a:lnTo>
                <a:lnTo>
                  <a:pt x="143003" y="1719288"/>
                </a:lnTo>
                <a:lnTo>
                  <a:pt x="102456" y="1707053"/>
                </a:lnTo>
                <a:lnTo>
                  <a:pt x="66809" y="1685753"/>
                </a:lnTo>
                <a:lnTo>
                  <a:pt x="37423" y="1656747"/>
                </a:lnTo>
                <a:lnTo>
                  <a:pt x="15658" y="1621392"/>
                </a:lnTo>
                <a:lnTo>
                  <a:pt x="2876" y="1581047"/>
                </a:lnTo>
                <a:lnTo>
                  <a:pt x="0" y="1549527"/>
                </a:lnTo>
                <a:lnTo>
                  <a:pt x="0" y="172085"/>
                </a:lnTo>
                <a:close/>
              </a:path>
            </a:pathLst>
          </a:custGeom>
          <a:ln w="42500">
            <a:solidFill>
              <a:srgbClr val="0E6EC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2794" y="1493519"/>
            <a:ext cx="1797875" cy="2217800"/>
          </a:xfrm>
          <a:custGeom>
            <a:avLst/>
            <a:gdLst/>
            <a:ahLst/>
            <a:cxnLst/>
            <a:rect l="l" t="t" r="r" b="b"/>
            <a:pathLst>
              <a:path w="1797875" h="2217801">
                <a:moveTo>
                  <a:pt x="0" y="0"/>
                </a:moveTo>
                <a:lnTo>
                  <a:pt x="0" y="2217800"/>
                </a:lnTo>
                <a:lnTo>
                  <a:pt x="1797875" y="2217800"/>
                </a:lnTo>
              </a:path>
            </a:pathLst>
          </a:custGeom>
          <a:ln w="42500">
            <a:solidFill>
              <a:srgbClr val="09569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16173" y="3613911"/>
            <a:ext cx="2777616" cy="1283970"/>
          </a:xfrm>
          <a:custGeom>
            <a:avLst/>
            <a:gdLst/>
            <a:ahLst/>
            <a:cxnLst/>
            <a:rect l="l" t="t" r="r" b="b"/>
            <a:pathLst>
              <a:path w="2777616" h="1283970">
                <a:moveTo>
                  <a:pt x="2649220" y="0"/>
                </a:moveTo>
                <a:lnTo>
                  <a:pt x="123980" y="74"/>
                </a:lnTo>
                <a:lnTo>
                  <a:pt x="81980" y="8639"/>
                </a:lnTo>
                <a:lnTo>
                  <a:pt x="46239" y="29708"/>
                </a:lnTo>
                <a:lnTo>
                  <a:pt x="19186" y="60832"/>
                </a:lnTo>
                <a:lnTo>
                  <a:pt x="3249" y="99561"/>
                </a:lnTo>
                <a:lnTo>
                  <a:pt x="0" y="128396"/>
                </a:lnTo>
                <a:lnTo>
                  <a:pt x="74" y="1159981"/>
                </a:lnTo>
                <a:lnTo>
                  <a:pt x="8623" y="1201937"/>
                </a:lnTo>
                <a:lnTo>
                  <a:pt x="29667" y="1237677"/>
                </a:lnTo>
                <a:lnTo>
                  <a:pt x="60776" y="1264752"/>
                </a:lnTo>
                <a:lnTo>
                  <a:pt x="99522" y="1280713"/>
                </a:lnTo>
                <a:lnTo>
                  <a:pt x="128396" y="1283970"/>
                </a:lnTo>
                <a:lnTo>
                  <a:pt x="2653628" y="1283895"/>
                </a:lnTo>
                <a:lnTo>
                  <a:pt x="2695584" y="1275330"/>
                </a:lnTo>
                <a:lnTo>
                  <a:pt x="2731324" y="1254261"/>
                </a:lnTo>
                <a:lnTo>
                  <a:pt x="2758399" y="1223137"/>
                </a:lnTo>
                <a:lnTo>
                  <a:pt x="2774360" y="1184408"/>
                </a:lnTo>
                <a:lnTo>
                  <a:pt x="2777616" y="1155573"/>
                </a:lnTo>
                <a:lnTo>
                  <a:pt x="2777542" y="123988"/>
                </a:lnTo>
                <a:lnTo>
                  <a:pt x="2768977" y="82032"/>
                </a:lnTo>
                <a:lnTo>
                  <a:pt x="2747908" y="46292"/>
                </a:lnTo>
                <a:lnTo>
                  <a:pt x="2716784" y="19217"/>
                </a:lnTo>
                <a:lnTo>
                  <a:pt x="2678055" y="3256"/>
                </a:lnTo>
                <a:lnTo>
                  <a:pt x="2649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6173" y="3613911"/>
            <a:ext cx="2777616" cy="1283970"/>
          </a:xfrm>
          <a:custGeom>
            <a:avLst/>
            <a:gdLst/>
            <a:ahLst/>
            <a:cxnLst/>
            <a:rect l="l" t="t" r="r" b="b"/>
            <a:pathLst>
              <a:path w="2777616" h="1283970">
                <a:moveTo>
                  <a:pt x="0" y="128396"/>
                </a:moveTo>
                <a:lnTo>
                  <a:pt x="7177" y="85958"/>
                </a:lnTo>
                <a:lnTo>
                  <a:pt x="27089" y="49491"/>
                </a:lnTo>
                <a:lnTo>
                  <a:pt x="57308" y="21447"/>
                </a:lnTo>
                <a:lnTo>
                  <a:pt x="95405" y="4273"/>
                </a:lnTo>
                <a:lnTo>
                  <a:pt x="128396" y="0"/>
                </a:lnTo>
                <a:lnTo>
                  <a:pt x="2649220" y="0"/>
                </a:lnTo>
                <a:lnTo>
                  <a:pt x="2663878" y="829"/>
                </a:lnTo>
                <a:lnTo>
                  <a:pt x="2678055" y="3256"/>
                </a:lnTo>
                <a:lnTo>
                  <a:pt x="2716784" y="19217"/>
                </a:lnTo>
                <a:lnTo>
                  <a:pt x="2747908" y="46292"/>
                </a:lnTo>
                <a:lnTo>
                  <a:pt x="2768977" y="82032"/>
                </a:lnTo>
                <a:lnTo>
                  <a:pt x="2777542" y="123988"/>
                </a:lnTo>
                <a:lnTo>
                  <a:pt x="2777616" y="128396"/>
                </a:lnTo>
                <a:lnTo>
                  <a:pt x="2777616" y="1155573"/>
                </a:lnTo>
                <a:lnTo>
                  <a:pt x="2776787" y="1170231"/>
                </a:lnTo>
                <a:lnTo>
                  <a:pt x="2774360" y="1184408"/>
                </a:lnTo>
                <a:lnTo>
                  <a:pt x="2758399" y="1223137"/>
                </a:lnTo>
                <a:lnTo>
                  <a:pt x="2731324" y="1254261"/>
                </a:lnTo>
                <a:lnTo>
                  <a:pt x="2695584" y="1275330"/>
                </a:lnTo>
                <a:lnTo>
                  <a:pt x="2653628" y="1283895"/>
                </a:lnTo>
                <a:lnTo>
                  <a:pt x="2649220" y="1283970"/>
                </a:lnTo>
                <a:lnTo>
                  <a:pt x="128396" y="1283970"/>
                </a:lnTo>
                <a:lnTo>
                  <a:pt x="113715" y="1283140"/>
                </a:lnTo>
                <a:lnTo>
                  <a:pt x="99522" y="1280713"/>
                </a:lnTo>
                <a:lnTo>
                  <a:pt x="60776" y="1264752"/>
                </a:lnTo>
                <a:lnTo>
                  <a:pt x="29667" y="1237677"/>
                </a:lnTo>
                <a:lnTo>
                  <a:pt x="8623" y="1201937"/>
                </a:lnTo>
                <a:lnTo>
                  <a:pt x="74" y="1159981"/>
                </a:lnTo>
                <a:lnTo>
                  <a:pt x="0" y="1155573"/>
                </a:lnTo>
                <a:lnTo>
                  <a:pt x="0" y="128396"/>
                </a:lnTo>
                <a:close/>
              </a:path>
            </a:pathLst>
          </a:custGeom>
          <a:ln w="42500">
            <a:solidFill>
              <a:srgbClr val="0E6EC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2794" y="1493519"/>
            <a:ext cx="2878010" cy="3801999"/>
          </a:xfrm>
          <a:custGeom>
            <a:avLst/>
            <a:gdLst/>
            <a:ahLst/>
            <a:cxnLst/>
            <a:rect l="l" t="t" r="r" b="b"/>
            <a:pathLst>
              <a:path w="2878010" h="3801999">
                <a:moveTo>
                  <a:pt x="0" y="0"/>
                </a:moveTo>
                <a:lnTo>
                  <a:pt x="0" y="3801999"/>
                </a:lnTo>
                <a:lnTo>
                  <a:pt x="2878010" y="3801999"/>
                </a:lnTo>
              </a:path>
            </a:pathLst>
          </a:custGeom>
          <a:ln w="42500">
            <a:solidFill>
              <a:srgbClr val="09569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82269" y="5085207"/>
            <a:ext cx="2414766" cy="1444790"/>
          </a:xfrm>
          <a:custGeom>
            <a:avLst/>
            <a:gdLst/>
            <a:ahLst/>
            <a:cxnLst/>
            <a:rect l="l" t="t" r="r" b="b"/>
            <a:pathLst>
              <a:path w="2414766" h="1444790">
                <a:moveTo>
                  <a:pt x="2270372" y="0"/>
                </a:moveTo>
                <a:lnTo>
                  <a:pt x="143231" y="5"/>
                </a:lnTo>
                <a:lnTo>
                  <a:pt x="100616" y="6790"/>
                </a:lnTo>
                <a:lnTo>
                  <a:pt x="63121" y="25080"/>
                </a:lnTo>
                <a:lnTo>
                  <a:pt x="32684" y="52949"/>
                </a:lnTo>
                <a:lnTo>
                  <a:pt x="11242" y="88469"/>
                </a:lnTo>
                <a:lnTo>
                  <a:pt x="732" y="129712"/>
                </a:lnTo>
                <a:lnTo>
                  <a:pt x="0" y="1301663"/>
                </a:lnTo>
                <a:lnTo>
                  <a:pt x="872" y="1316317"/>
                </a:lnTo>
                <a:lnTo>
                  <a:pt x="11738" y="1357425"/>
                </a:lnTo>
                <a:lnTo>
                  <a:pt x="33471" y="1392755"/>
                </a:lnTo>
                <a:lnTo>
                  <a:pt x="64136" y="1420378"/>
                </a:lnTo>
                <a:lnTo>
                  <a:pt x="101797" y="1438365"/>
                </a:lnTo>
                <a:lnTo>
                  <a:pt x="144519" y="1444790"/>
                </a:lnTo>
                <a:lnTo>
                  <a:pt x="2271629" y="1444784"/>
                </a:lnTo>
                <a:lnTo>
                  <a:pt x="2314240" y="1438002"/>
                </a:lnTo>
                <a:lnTo>
                  <a:pt x="2351715" y="1419701"/>
                </a:lnTo>
                <a:lnTo>
                  <a:pt x="2382124" y="1391813"/>
                </a:lnTo>
                <a:lnTo>
                  <a:pt x="2403540" y="1356268"/>
                </a:lnTo>
                <a:lnTo>
                  <a:pt x="2414034" y="1314997"/>
                </a:lnTo>
                <a:lnTo>
                  <a:pt x="2414766" y="143215"/>
                </a:lnTo>
                <a:lnTo>
                  <a:pt x="2413912" y="128553"/>
                </a:lnTo>
                <a:lnTo>
                  <a:pt x="2403097" y="87420"/>
                </a:lnTo>
                <a:lnTo>
                  <a:pt x="2381405" y="52069"/>
                </a:lnTo>
                <a:lnTo>
                  <a:pt x="2350767" y="24428"/>
                </a:lnTo>
                <a:lnTo>
                  <a:pt x="2313113" y="6428"/>
                </a:lnTo>
                <a:lnTo>
                  <a:pt x="22703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82263" y="5085207"/>
            <a:ext cx="2414778" cy="1444790"/>
          </a:xfrm>
          <a:custGeom>
            <a:avLst/>
            <a:gdLst/>
            <a:ahLst/>
            <a:cxnLst/>
            <a:rect l="l" t="t" r="r" b="b"/>
            <a:pathLst>
              <a:path w="2414778" h="1444790">
                <a:moveTo>
                  <a:pt x="0" y="144399"/>
                </a:moveTo>
                <a:lnTo>
                  <a:pt x="6434" y="101676"/>
                </a:lnTo>
                <a:lnTo>
                  <a:pt x="24448" y="64034"/>
                </a:lnTo>
                <a:lnTo>
                  <a:pt x="52102" y="33400"/>
                </a:lnTo>
                <a:lnTo>
                  <a:pt x="87459" y="11703"/>
                </a:lnTo>
                <a:lnTo>
                  <a:pt x="128583" y="869"/>
                </a:lnTo>
                <a:lnTo>
                  <a:pt x="144525" y="0"/>
                </a:lnTo>
                <a:lnTo>
                  <a:pt x="2270379" y="0"/>
                </a:lnTo>
                <a:lnTo>
                  <a:pt x="2285071" y="738"/>
                </a:lnTo>
                <a:lnTo>
                  <a:pt x="2299342" y="2904"/>
                </a:lnTo>
                <a:lnTo>
                  <a:pt x="2338906" y="17262"/>
                </a:lnTo>
                <a:lnTo>
                  <a:pt x="2372098" y="41903"/>
                </a:lnTo>
                <a:lnTo>
                  <a:pt x="2396986" y="74899"/>
                </a:lnTo>
                <a:lnTo>
                  <a:pt x="2411641" y="114319"/>
                </a:lnTo>
                <a:lnTo>
                  <a:pt x="2414778" y="144399"/>
                </a:lnTo>
                <a:lnTo>
                  <a:pt x="2414778" y="1300302"/>
                </a:lnTo>
                <a:lnTo>
                  <a:pt x="2414040" y="1314997"/>
                </a:lnTo>
                <a:lnTo>
                  <a:pt x="2411874" y="1329271"/>
                </a:lnTo>
                <a:lnTo>
                  <a:pt x="2397526" y="1368848"/>
                </a:lnTo>
                <a:lnTo>
                  <a:pt x="2372898" y="1402055"/>
                </a:lnTo>
                <a:lnTo>
                  <a:pt x="2339919" y="1426962"/>
                </a:lnTo>
                <a:lnTo>
                  <a:pt x="2300518" y="1441638"/>
                </a:lnTo>
                <a:lnTo>
                  <a:pt x="2270379" y="1444790"/>
                </a:lnTo>
                <a:lnTo>
                  <a:pt x="144525" y="1444790"/>
                </a:lnTo>
                <a:lnTo>
                  <a:pt x="129842" y="1444052"/>
                </a:lnTo>
                <a:lnTo>
                  <a:pt x="115577" y="1441887"/>
                </a:lnTo>
                <a:lnTo>
                  <a:pt x="76014" y="1427539"/>
                </a:lnTo>
                <a:lnTo>
                  <a:pt x="42802" y="1402914"/>
                </a:lnTo>
                <a:lnTo>
                  <a:pt x="17876" y="1369939"/>
                </a:lnTo>
                <a:lnTo>
                  <a:pt x="3173" y="1330543"/>
                </a:lnTo>
                <a:lnTo>
                  <a:pt x="0" y="1300302"/>
                </a:lnTo>
                <a:lnTo>
                  <a:pt x="0" y="144399"/>
                </a:lnTo>
                <a:close/>
              </a:path>
            </a:pathLst>
          </a:custGeom>
          <a:ln w="42500">
            <a:solidFill>
              <a:srgbClr val="0E6EC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846579" y="1929764"/>
            <a:ext cx="4374515" cy="4411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8555" indent="-635" algn="ctr">
              <a:lnSpc>
                <a:spcPts val="2060"/>
              </a:lnSpc>
            </a:pPr>
            <a:r>
              <a:rPr sz="2000" dirty="0">
                <a:latin typeface="Arial Narrow"/>
                <a:cs typeface="Arial Narrow"/>
              </a:rPr>
              <a:t>A</a:t>
            </a:r>
            <a:r>
              <a:rPr sz="2000" spc="-10" dirty="0">
                <a:latin typeface="Arial Narrow"/>
                <a:cs typeface="Arial Narrow"/>
              </a:rPr>
              <a:t>n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0" dirty="0">
                <a:latin typeface="Arial Narrow"/>
                <a:cs typeface="Arial Narrow"/>
              </a:rPr>
              <a:t>m</a:t>
            </a:r>
            <a:r>
              <a:rPr sz="2000" dirty="0">
                <a:latin typeface="Arial Narrow"/>
                <a:cs typeface="Arial Narrow"/>
              </a:rPr>
              <a:t>a</a:t>
            </a:r>
            <a:r>
              <a:rPr sz="2000" spc="-85" dirty="0">
                <a:latin typeface="Arial Narrow"/>
                <a:cs typeface="Arial Narrow"/>
              </a:rPr>
              <a:t>r</a:t>
            </a:r>
            <a:r>
              <a:rPr sz="2000" dirty="0">
                <a:latin typeface="Arial Narrow"/>
                <a:cs typeface="Arial Narrow"/>
              </a:rPr>
              <a:t>,</a:t>
            </a:r>
            <a:r>
              <a:rPr sz="2000" spc="-2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e</a:t>
            </a:r>
            <a:r>
              <a:rPr sz="2000" spc="-15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t</a:t>
            </a:r>
            <a:r>
              <a:rPr sz="2000" spc="-10" dirty="0">
                <a:latin typeface="Arial Narrow"/>
                <a:cs typeface="Arial Narrow"/>
              </a:rPr>
              <a:t>i</a:t>
            </a:r>
            <a:r>
              <a:rPr sz="2000" dirty="0">
                <a:latin typeface="Arial Narrow"/>
                <a:cs typeface="Arial Narrow"/>
              </a:rPr>
              <a:t>mu</a:t>
            </a:r>
            <a:r>
              <a:rPr sz="2000" spc="-15" dirty="0">
                <a:latin typeface="Arial Narrow"/>
                <a:cs typeface="Arial Narrow"/>
              </a:rPr>
              <a:t>l</a:t>
            </a:r>
            <a:r>
              <a:rPr sz="2000" dirty="0">
                <a:latin typeface="Arial Narrow"/>
                <a:cs typeface="Arial Narrow"/>
              </a:rPr>
              <a:t>ar</a:t>
            </a:r>
            <a:r>
              <a:rPr sz="2000" spc="1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a </a:t>
            </a:r>
            <a:r>
              <a:rPr sz="2000" spc="-15" dirty="0">
                <a:latin typeface="Arial Narrow"/>
                <a:cs typeface="Arial Narrow"/>
              </a:rPr>
              <a:t>l</a:t>
            </a:r>
            <a:r>
              <a:rPr sz="2000" dirty="0">
                <a:latin typeface="Arial Narrow"/>
                <a:cs typeface="Arial Narrow"/>
              </a:rPr>
              <a:t>as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parroq</a:t>
            </a:r>
            <a:r>
              <a:rPr sz="2000" spc="-10" dirty="0">
                <a:latin typeface="Arial Narrow"/>
                <a:cs typeface="Arial Narrow"/>
              </a:rPr>
              <a:t>u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0" dirty="0">
                <a:latin typeface="Arial Narrow"/>
                <a:cs typeface="Arial Narrow"/>
              </a:rPr>
              <a:t>a</a:t>
            </a:r>
            <a:r>
              <a:rPr sz="2000" dirty="0">
                <a:latin typeface="Arial Narrow"/>
                <a:cs typeface="Arial Narrow"/>
              </a:rPr>
              <a:t>s para</a:t>
            </a:r>
            <a:r>
              <a:rPr sz="2000" spc="-3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que</a:t>
            </a:r>
            <a:r>
              <a:rPr sz="2000" spc="-1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0" dirty="0">
                <a:latin typeface="Arial Narrow"/>
                <a:cs typeface="Arial Narrow"/>
              </a:rPr>
              <a:t>n</a:t>
            </a:r>
            <a:r>
              <a:rPr sz="2000" dirty="0">
                <a:latin typeface="Arial Narrow"/>
                <a:cs typeface="Arial Narrow"/>
              </a:rPr>
              <a:t>s</a:t>
            </a:r>
            <a:r>
              <a:rPr sz="2000" spc="-10" dirty="0">
                <a:latin typeface="Arial Narrow"/>
                <a:cs typeface="Arial Narrow"/>
              </a:rPr>
              <a:t>t</a:t>
            </a:r>
            <a:r>
              <a:rPr sz="2000" dirty="0">
                <a:latin typeface="Arial Narrow"/>
                <a:cs typeface="Arial Narrow"/>
              </a:rPr>
              <a:t>it</a:t>
            </a:r>
            <a:r>
              <a:rPr sz="2000" spc="-10" dirty="0">
                <a:latin typeface="Arial Narrow"/>
                <a:cs typeface="Arial Narrow"/>
              </a:rPr>
              <a:t>u</a:t>
            </a:r>
            <a:r>
              <a:rPr sz="2000" dirty="0">
                <a:latin typeface="Arial Narrow"/>
                <a:cs typeface="Arial Narrow"/>
              </a:rPr>
              <a:t>y</a:t>
            </a:r>
            <a:r>
              <a:rPr sz="2000" spc="-10" dirty="0">
                <a:latin typeface="Arial Narrow"/>
                <a:cs typeface="Arial Narrow"/>
              </a:rPr>
              <a:t>a</a:t>
            </a:r>
            <a:r>
              <a:rPr sz="2000" dirty="0">
                <a:latin typeface="Arial Narrow"/>
                <a:cs typeface="Arial Narrow"/>
              </a:rPr>
              <a:t>n</a:t>
            </a:r>
            <a:r>
              <a:rPr sz="2000" spc="2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un </a:t>
            </a:r>
            <a:r>
              <a:rPr sz="2000" spc="-10" dirty="0">
                <a:latin typeface="Arial Narrow"/>
                <a:cs typeface="Arial Narrow"/>
              </a:rPr>
              <a:t>e</a:t>
            </a:r>
            <a:r>
              <a:rPr sz="2000" dirty="0">
                <a:latin typeface="Arial Narrow"/>
                <a:cs typeface="Arial Narrow"/>
              </a:rPr>
              <a:t>qu</a:t>
            </a:r>
            <a:r>
              <a:rPr sz="2000" spc="-10" dirty="0">
                <a:latin typeface="Arial Narrow"/>
                <a:cs typeface="Arial Narrow"/>
              </a:rPr>
              <a:t>i</a:t>
            </a:r>
            <a:r>
              <a:rPr sz="2000" dirty="0">
                <a:latin typeface="Arial Narrow"/>
                <a:cs typeface="Arial Narrow"/>
              </a:rPr>
              <a:t>po </a:t>
            </a:r>
            <a:r>
              <a:rPr sz="2000" spc="-15" dirty="0">
                <a:latin typeface="Arial Narrow"/>
                <a:cs typeface="Arial Narrow"/>
              </a:rPr>
              <a:t>l</a:t>
            </a:r>
            <a:r>
              <a:rPr sz="2000" dirty="0">
                <a:latin typeface="Arial Narrow"/>
                <a:cs typeface="Arial Narrow"/>
              </a:rPr>
              <a:t>o</a:t>
            </a:r>
            <a:r>
              <a:rPr sz="2000" spc="-10" dirty="0">
                <a:latin typeface="Arial Narrow"/>
                <a:cs typeface="Arial Narrow"/>
              </a:rPr>
              <a:t>c</a:t>
            </a:r>
            <a:r>
              <a:rPr sz="2000" dirty="0">
                <a:latin typeface="Arial Narrow"/>
                <a:cs typeface="Arial Narrow"/>
              </a:rPr>
              <a:t>al de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P</a:t>
            </a:r>
            <a:r>
              <a:rPr sz="2000" spc="-10" dirty="0">
                <a:latin typeface="Arial Narrow"/>
                <a:cs typeface="Arial Narrow"/>
              </a:rPr>
              <a:t>a</a:t>
            </a:r>
            <a:r>
              <a:rPr sz="2000" dirty="0">
                <a:latin typeface="Arial Narrow"/>
                <a:cs typeface="Arial Narrow"/>
              </a:rPr>
              <a:t>s</a:t>
            </a:r>
            <a:r>
              <a:rPr sz="2000" spc="-10" dirty="0">
                <a:latin typeface="Arial Narrow"/>
                <a:cs typeface="Arial Narrow"/>
              </a:rPr>
              <a:t>t</a:t>
            </a:r>
            <a:r>
              <a:rPr sz="2000" dirty="0">
                <a:latin typeface="Arial Narrow"/>
                <a:cs typeface="Arial Narrow"/>
              </a:rPr>
              <a:t>oral </a:t>
            </a:r>
            <a:r>
              <a:rPr sz="2000" spc="-10" dirty="0">
                <a:latin typeface="Arial Narrow"/>
                <a:cs typeface="Arial Narrow"/>
              </a:rPr>
              <a:t>d</a:t>
            </a:r>
            <a:r>
              <a:rPr sz="2000" dirty="0">
                <a:latin typeface="Arial Narrow"/>
                <a:cs typeface="Arial Narrow"/>
              </a:rPr>
              <a:t>e </a:t>
            </a:r>
            <a:r>
              <a:rPr sz="2000" spc="-10" dirty="0">
                <a:latin typeface="Arial Narrow"/>
                <a:cs typeface="Arial Narrow"/>
              </a:rPr>
              <a:t>l</a:t>
            </a:r>
            <a:r>
              <a:rPr sz="2000" dirty="0">
                <a:latin typeface="Arial Narrow"/>
                <a:cs typeface="Arial Narrow"/>
              </a:rPr>
              <a:t>a</a:t>
            </a:r>
            <a:r>
              <a:rPr sz="2000" spc="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S</a:t>
            </a:r>
            <a:r>
              <a:rPr sz="2000" spc="-10" dirty="0">
                <a:latin typeface="Arial Narrow"/>
                <a:cs typeface="Arial Narrow"/>
              </a:rPr>
              <a:t>a</a:t>
            </a:r>
            <a:r>
              <a:rPr sz="2000" dirty="0">
                <a:latin typeface="Arial Narrow"/>
                <a:cs typeface="Arial Narrow"/>
              </a:rPr>
              <a:t>l</a:t>
            </a:r>
            <a:r>
              <a:rPr sz="2000" spc="-10" dirty="0">
                <a:latin typeface="Arial Narrow"/>
                <a:cs typeface="Arial Narrow"/>
              </a:rPr>
              <a:t>u</a:t>
            </a:r>
            <a:r>
              <a:rPr sz="2000" dirty="0">
                <a:latin typeface="Arial Narrow"/>
                <a:cs typeface="Arial Narrow"/>
              </a:rPr>
              <a:t>d</a:t>
            </a:r>
            <a:endParaRPr sz="2000">
              <a:latin typeface="Arial Narrow"/>
              <a:cs typeface="Arial Narrow"/>
            </a:endParaRPr>
          </a:p>
          <a:p>
            <a:pPr marR="1125855" algn="ctr">
              <a:lnSpc>
                <a:spcPts val="2065"/>
              </a:lnSpc>
            </a:pPr>
            <a:r>
              <a:rPr sz="2000" dirty="0">
                <a:latin typeface="Arial Narrow"/>
                <a:cs typeface="Arial Narrow"/>
              </a:rPr>
              <a:t>(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promo</a:t>
            </a:r>
            <a:r>
              <a:rPr sz="2000" spc="-10" dirty="0">
                <a:latin typeface="Arial Narrow"/>
                <a:cs typeface="Arial Narrow"/>
              </a:rPr>
              <a:t>c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0" dirty="0">
                <a:latin typeface="Arial Narrow"/>
                <a:cs typeface="Arial Narrow"/>
              </a:rPr>
              <a:t>ó</a:t>
            </a:r>
            <a:r>
              <a:rPr sz="2000" dirty="0">
                <a:latin typeface="Arial Narrow"/>
                <a:cs typeface="Arial Narrow"/>
              </a:rPr>
              <a:t>n</a:t>
            </a:r>
            <a:r>
              <a:rPr sz="2000" spc="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de </a:t>
            </a:r>
            <a:r>
              <a:rPr sz="2000" spc="-15" dirty="0">
                <a:latin typeface="Arial Narrow"/>
                <a:cs typeface="Arial Narrow"/>
              </a:rPr>
              <a:t>l</a:t>
            </a:r>
            <a:r>
              <a:rPr sz="2000" dirty="0">
                <a:latin typeface="Arial Narrow"/>
                <a:cs typeface="Arial Narrow"/>
              </a:rPr>
              <a:t>a </a:t>
            </a:r>
            <a:r>
              <a:rPr sz="2000" spc="-10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a</a:t>
            </a:r>
            <a:r>
              <a:rPr sz="2000" spc="-10" dirty="0">
                <a:latin typeface="Arial Narrow"/>
                <a:cs typeface="Arial Narrow"/>
              </a:rPr>
              <a:t>l</a:t>
            </a:r>
            <a:r>
              <a:rPr sz="2000" dirty="0">
                <a:latin typeface="Arial Narrow"/>
                <a:cs typeface="Arial Narrow"/>
              </a:rPr>
              <a:t>ud, a</a:t>
            </a:r>
            <a:r>
              <a:rPr sz="2000" spc="-10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5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ten</a:t>
            </a:r>
            <a:r>
              <a:rPr sz="2000" spc="-15" dirty="0">
                <a:latin typeface="Arial Narrow"/>
                <a:cs typeface="Arial Narrow"/>
              </a:rPr>
              <a:t>c</a:t>
            </a:r>
            <a:r>
              <a:rPr sz="2000" dirty="0">
                <a:latin typeface="Arial Narrow"/>
                <a:cs typeface="Arial Narrow"/>
              </a:rPr>
              <a:t>ia</a:t>
            </a:r>
            <a:endParaRPr sz="2000">
              <a:latin typeface="Arial Narrow"/>
              <a:cs typeface="Arial Narrow"/>
            </a:endParaRPr>
          </a:p>
          <a:p>
            <a:pPr marR="1129030" algn="ctr">
              <a:lnSpc>
                <a:spcPts val="2065"/>
              </a:lnSpc>
            </a:pPr>
            <a:r>
              <a:rPr sz="2000" spc="-10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o</a:t>
            </a:r>
            <a:r>
              <a:rPr sz="2000" spc="-15" dirty="0">
                <a:latin typeface="Arial Narrow"/>
                <a:cs typeface="Arial Narrow"/>
              </a:rPr>
              <a:t>c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0" dirty="0">
                <a:latin typeface="Arial Narrow"/>
                <a:cs typeface="Arial Narrow"/>
              </a:rPr>
              <a:t>a</a:t>
            </a:r>
            <a:r>
              <a:rPr sz="2000" dirty="0">
                <a:latin typeface="Arial Narrow"/>
                <a:cs typeface="Arial Narrow"/>
              </a:rPr>
              <a:t>l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y de</a:t>
            </a:r>
            <a:r>
              <a:rPr sz="2000" spc="-10" dirty="0">
                <a:latin typeface="Arial Narrow"/>
                <a:cs typeface="Arial Narrow"/>
              </a:rPr>
              <a:t> v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5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0" dirty="0">
                <a:latin typeface="Arial Narrow"/>
                <a:cs typeface="Arial Narrow"/>
              </a:rPr>
              <a:t>t</a:t>
            </a:r>
            <a:r>
              <a:rPr sz="2000" dirty="0">
                <a:latin typeface="Arial Narrow"/>
                <a:cs typeface="Arial Narrow"/>
              </a:rPr>
              <a:t>a</a:t>
            </a:r>
            <a:r>
              <a:rPr sz="2000" spc="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a </a:t>
            </a:r>
            <a:r>
              <a:rPr sz="2000" spc="-15" dirty="0">
                <a:latin typeface="Arial Narrow"/>
                <a:cs typeface="Arial Narrow"/>
              </a:rPr>
              <a:t>l</a:t>
            </a:r>
            <a:r>
              <a:rPr sz="2000" dirty="0">
                <a:latin typeface="Arial Narrow"/>
                <a:cs typeface="Arial Narrow"/>
              </a:rPr>
              <a:t>os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en</a:t>
            </a:r>
            <a:r>
              <a:rPr sz="2000" spc="-10" dirty="0">
                <a:latin typeface="Arial Narrow"/>
                <a:cs typeface="Arial Narrow"/>
              </a:rPr>
              <a:t>f</a:t>
            </a:r>
            <a:r>
              <a:rPr sz="2000" dirty="0">
                <a:latin typeface="Arial Narrow"/>
                <a:cs typeface="Arial Narrow"/>
              </a:rPr>
              <a:t>ermo</a:t>
            </a:r>
            <a:r>
              <a:rPr sz="2000" spc="-15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)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ts val="850"/>
              </a:lnSpc>
              <a:spcBef>
                <a:spcPts val="0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157605" marR="607695" indent="0" algn="ctr">
              <a:lnSpc>
                <a:spcPct val="86200"/>
              </a:lnSpc>
            </a:pPr>
            <a:r>
              <a:rPr sz="2000" dirty="0">
                <a:latin typeface="Arial Narrow"/>
                <a:cs typeface="Arial Narrow"/>
              </a:rPr>
              <a:t>O</a:t>
            </a:r>
            <a:r>
              <a:rPr sz="2000" spc="5" dirty="0">
                <a:latin typeface="Arial Narrow"/>
                <a:cs typeface="Arial Narrow"/>
              </a:rPr>
              <a:t>r</a:t>
            </a:r>
            <a:r>
              <a:rPr sz="2000" dirty="0">
                <a:latin typeface="Arial Narrow"/>
                <a:cs typeface="Arial Narrow"/>
              </a:rPr>
              <a:t>ga</a:t>
            </a:r>
            <a:r>
              <a:rPr sz="2000" spc="-10" dirty="0">
                <a:latin typeface="Arial Narrow"/>
                <a:cs typeface="Arial Narrow"/>
              </a:rPr>
              <a:t>n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5" dirty="0">
                <a:latin typeface="Arial Narrow"/>
                <a:cs typeface="Arial Narrow"/>
              </a:rPr>
              <a:t>z</a:t>
            </a:r>
            <a:r>
              <a:rPr sz="2000" dirty="0">
                <a:latin typeface="Arial Narrow"/>
                <a:cs typeface="Arial Narrow"/>
              </a:rPr>
              <a:t>ar</a:t>
            </a:r>
            <a:r>
              <a:rPr sz="2000" spc="-2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mo</a:t>
            </a:r>
            <a:r>
              <a:rPr sz="2000" spc="-10" dirty="0">
                <a:latin typeface="Arial Narrow"/>
                <a:cs typeface="Arial Narrow"/>
              </a:rPr>
              <a:t>m</a:t>
            </a:r>
            <a:r>
              <a:rPr sz="2000" dirty="0">
                <a:latin typeface="Arial Narrow"/>
                <a:cs typeface="Arial Narrow"/>
              </a:rPr>
              <a:t>en</a:t>
            </a:r>
            <a:r>
              <a:rPr sz="2000" spc="-10" dirty="0">
                <a:latin typeface="Arial Narrow"/>
                <a:cs typeface="Arial Narrow"/>
              </a:rPr>
              <a:t>t</a:t>
            </a:r>
            <a:r>
              <a:rPr sz="2000" dirty="0">
                <a:latin typeface="Arial Narrow"/>
                <a:cs typeface="Arial Narrow"/>
              </a:rPr>
              <a:t>os c</a:t>
            </a:r>
            <a:r>
              <a:rPr sz="2000" spc="-10" dirty="0">
                <a:latin typeface="Arial Narrow"/>
                <a:cs typeface="Arial Narrow"/>
              </a:rPr>
              <a:t>o</a:t>
            </a:r>
            <a:r>
              <a:rPr sz="2000" dirty="0">
                <a:latin typeface="Arial Narrow"/>
                <a:cs typeface="Arial Narrow"/>
              </a:rPr>
              <a:t>mun</a:t>
            </a:r>
            <a:r>
              <a:rPr sz="2000" spc="-15" dirty="0">
                <a:latin typeface="Arial Narrow"/>
                <a:cs typeface="Arial Narrow"/>
              </a:rPr>
              <a:t>i</a:t>
            </a:r>
            <a:r>
              <a:rPr sz="2000" dirty="0">
                <a:latin typeface="Arial Narrow"/>
                <a:cs typeface="Arial Narrow"/>
              </a:rPr>
              <a:t>tarios</a:t>
            </a:r>
            <a:r>
              <a:rPr sz="2000" spc="-1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de s</a:t>
            </a:r>
            <a:r>
              <a:rPr sz="2000" spc="-10" dirty="0">
                <a:latin typeface="Arial Narrow"/>
                <a:cs typeface="Arial Narrow"/>
              </a:rPr>
              <a:t>e</a:t>
            </a:r>
            <a:r>
              <a:rPr sz="2000" dirty="0">
                <a:latin typeface="Arial Narrow"/>
                <a:cs typeface="Arial Narrow"/>
              </a:rPr>
              <a:t>n</a:t>
            </a:r>
            <a:r>
              <a:rPr sz="2000" spc="-10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0" dirty="0">
                <a:latin typeface="Arial Narrow"/>
                <a:cs typeface="Arial Narrow"/>
              </a:rPr>
              <a:t>b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5" dirty="0">
                <a:latin typeface="Arial Narrow"/>
                <a:cs typeface="Arial Narrow"/>
              </a:rPr>
              <a:t>l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5" dirty="0">
                <a:latin typeface="Arial Narrow"/>
                <a:cs typeface="Arial Narrow"/>
              </a:rPr>
              <a:t>z</a:t>
            </a:r>
            <a:r>
              <a:rPr sz="2000" dirty="0">
                <a:latin typeface="Arial Narrow"/>
                <a:cs typeface="Arial Narrow"/>
              </a:rPr>
              <a:t>a</a:t>
            </a:r>
            <a:r>
              <a:rPr sz="2000" spc="-10" dirty="0">
                <a:latin typeface="Arial Narrow"/>
                <a:cs typeface="Arial Narrow"/>
              </a:rPr>
              <a:t>c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0" dirty="0">
                <a:latin typeface="Arial Narrow"/>
                <a:cs typeface="Arial Narrow"/>
              </a:rPr>
              <a:t>ó</a:t>
            </a:r>
            <a:r>
              <a:rPr sz="2000" dirty="0">
                <a:latin typeface="Arial Narrow"/>
                <a:cs typeface="Arial Narrow"/>
              </a:rPr>
              <a:t>n</a:t>
            </a:r>
            <a:r>
              <a:rPr sz="2000" spc="2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y anima</a:t>
            </a:r>
            <a:r>
              <a:rPr sz="2000" spc="-15" dirty="0">
                <a:latin typeface="Arial Narrow"/>
                <a:cs typeface="Arial Narrow"/>
              </a:rPr>
              <a:t>c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0" dirty="0">
                <a:latin typeface="Arial Narrow"/>
                <a:cs typeface="Arial Narrow"/>
              </a:rPr>
              <a:t>ó</a:t>
            </a:r>
            <a:r>
              <a:rPr sz="2000" dirty="0">
                <a:latin typeface="Arial Narrow"/>
                <a:cs typeface="Arial Narrow"/>
              </a:rPr>
              <a:t>n (jornadas</a:t>
            </a:r>
            <a:r>
              <a:rPr sz="2000" spc="-2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, dí</a:t>
            </a:r>
            <a:r>
              <a:rPr sz="2000" spc="-10" dirty="0">
                <a:latin typeface="Arial Narrow"/>
                <a:cs typeface="Arial Narrow"/>
              </a:rPr>
              <a:t>a</a:t>
            </a:r>
            <a:r>
              <a:rPr sz="2000" dirty="0">
                <a:latin typeface="Arial Narrow"/>
                <a:cs typeface="Arial Narrow"/>
              </a:rPr>
              <a:t>s</a:t>
            </a:r>
            <a:r>
              <a:rPr sz="2000" spc="-1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e</a:t>
            </a:r>
            <a:r>
              <a:rPr sz="2000" spc="-10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pe</a:t>
            </a:r>
            <a:r>
              <a:rPr sz="2000" spc="-15" dirty="0">
                <a:latin typeface="Arial Narrow"/>
                <a:cs typeface="Arial Narrow"/>
              </a:rPr>
              <a:t>c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0" dirty="0">
                <a:latin typeface="Arial Narrow"/>
                <a:cs typeface="Arial Narrow"/>
              </a:rPr>
              <a:t>a</a:t>
            </a:r>
            <a:r>
              <a:rPr sz="2000" dirty="0">
                <a:latin typeface="Arial Narrow"/>
                <a:cs typeface="Arial Narrow"/>
              </a:rPr>
              <a:t>l</a:t>
            </a:r>
            <a:r>
              <a:rPr sz="2000" spc="-10" dirty="0">
                <a:latin typeface="Arial Narrow"/>
                <a:cs typeface="Arial Narrow"/>
              </a:rPr>
              <a:t>e</a:t>
            </a:r>
            <a:r>
              <a:rPr sz="2000" dirty="0">
                <a:latin typeface="Arial Narrow"/>
                <a:cs typeface="Arial Narrow"/>
              </a:rPr>
              <a:t>s).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ts val="900"/>
              </a:lnSpc>
              <a:spcBef>
                <a:spcPts val="48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127250" marR="6350" indent="0" algn="ctr">
              <a:lnSpc>
                <a:spcPct val="86200"/>
              </a:lnSpc>
            </a:pPr>
            <a:r>
              <a:rPr sz="2000" dirty="0">
                <a:latin typeface="Arial Narrow"/>
                <a:cs typeface="Arial Narrow"/>
              </a:rPr>
              <a:t>P</a:t>
            </a:r>
            <a:r>
              <a:rPr sz="2000" spc="-10" dirty="0">
                <a:latin typeface="Arial Narrow"/>
                <a:cs typeface="Arial Narrow"/>
              </a:rPr>
              <a:t>a</a:t>
            </a:r>
            <a:r>
              <a:rPr sz="2000" dirty="0">
                <a:latin typeface="Arial Narrow"/>
                <a:cs typeface="Arial Narrow"/>
              </a:rPr>
              <a:t>rti</a:t>
            </a:r>
            <a:r>
              <a:rPr sz="2000" spc="-10" dirty="0">
                <a:latin typeface="Arial Narrow"/>
                <a:cs typeface="Arial Narrow"/>
              </a:rPr>
              <a:t>c</a:t>
            </a:r>
            <a:r>
              <a:rPr sz="2000" dirty="0">
                <a:latin typeface="Arial Narrow"/>
                <a:cs typeface="Arial Narrow"/>
              </a:rPr>
              <a:t>i</a:t>
            </a:r>
            <a:r>
              <a:rPr sz="2000" spc="-10" dirty="0">
                <a:latin typeface="Arial Narrow"/>
                <a:cs typeface="Arial Narrow"/>
              </a:rPr>
              <a:t>p</a:t>
            </a:r>
            <a:r>
              <a:rPr sz="2000" dirty="0">
                <a:latin typeface="Arial Narrow"/>
                <a:cs typeface="Arial Narrow"/>
              </a:rPr>
              <a:t>ar</a:t>
            </a:r>
            <a:r>
              <a:rPr sz="2000" spc="-1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en</a:t>
            </a:r>
            <a:r>
              <a:rPr sz="2000" spc="-1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l</a:t>
            </a:r>
            <a:r>
              <a:rPr sz="2000" spc="-10" dirty="0">
                <a:latin typeface="Arial Narrow"/>
                <a:cs typeface="Arial Narrow"/>
              </a:rPr>
              <a:t>a</a:t>
            </a:r>
            <a:r>
              <a:rPr sz="2000" dirty="0">
                <a:latin typeface="Arial Narrow"/>
                <a:cs typeface="Arial Narrow"/>
              </a:rPr>
              <a:t>s l</a:t>
            </a:r>
            <a:r>
              <a:rPr sz="2000" spc="-10" dirty="0">
                <a:latin typeface="Arial Narrow"/>
                <a:cs typeface="Arial Narrow"/>
              </a:rPr>
              <a:t>a</a:t>
            </a:r>
            <a:r>
              <a:rPr sz="2000" dirty="0">
                <a:latin typeface="Arial Narrow"/>
                <a:cs typeface="Arial Narrow"/>
              </a:rPr>
              <a:t>bores de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la</a:t>
            </a:r>
            <a:r>
              <a:rPr sz="2000" spc="-1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P</a:t>
            </a:r>
            <a:r>
              <a:rPr sz="2000" spc="-10" dirty="0">
                <a:latin typeface="Arial Narrow"/>
                <a:cs typeface="Arial Narrow"/>
              </a:rPr>
              <a:t>a</a:t>
            </a:r>
            <a:r>
              <a:rPr sz="2000" dirty="0">
                <a:latin typeface="Arial Narrow"/>
                <a:cs typeface="Arial Narrow"/>
              </a:rPr>
              <a:t>s</a:t>
            </a:r>
            <a:r>
              <a:rPr sz="2000" spc="-10" dirty="0">
                <a:latin typeface="Arial Narrow"/>
                <a:cs typeface="Arial Narrow"/>
              </a:rPr>
              <a:t>t</a:t>
            </a:r>
            <a:r>
              <a:rPr sz="2000" dirty="0">
                <a:latin typeface="Arial Narrow"/>
                <a:cs typeface="Arial Narrow"/>
              </a:rPr>
              <a:t>oral, para ofrec</a:t>
            </a:r>
            <a:r>
              <a:rPr sz="2000" spc="-10" dirty="0">
                <a:latin typeface="Arial Narrow"/>
                <a:cs typeface="Arial Narrow"/>
              </a:rPr>
              <a:t>e</a:t>
            </a:r>
            <a:r>
              <a:rPr sz="2000" dirty="0">
                <a:latin typeface="Arial Narrow"/>
                <a:cs typeface="Arial Narrow"/>
              </a:rPr>
              <a:t>r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el aporte e</a:t>
            </a:r>
            <a:r>
              <a:rPr sz="2000" spc="-10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pe</a:t>
            </a:r>
            <a:r>
              <a:rPr sz="2000" spc="-15" dirty="0">
                <a:latin typeface="Arial Narrow"/>
                <a:cs typeface="Arial Narrow"/>
              </a:rPr>
              <a:t>c</a:t>
            </a:r>
            <a:r>
              <a:rPr sz="2000" dirty="0">
                <a:latin typeface="Arial Narrow"/>
                <a:cs typeface="Arial Narrow"/>
              </a:rPr>
              <a:t>íf</a:t>
            </a:r>
            <a:r>
              <a:rPr sz="2000" spc="-10" dirty="0">
                <a:latin typeface="Arial Narrow"/>
                <a:cs typeface="Arial Narrow"/>
              </a:rPr>
              <a:t>i</a:t>
            </a:r>
            <a:r>
              <a:rPr sz="2000" dirty="0">
                <a:latin typeface="Arial Narrow"/>
                <a:cs typeface="Arial Narrow"/>
              </a:rPr>
              <a:t>c</a:t>
            </a:r>
            <a:r>
              <a:rPr sz="2000" spc="-10" dirty="0">
                <a:latin typeface="Arial Narrow"/>
                <a:cs typeface="Arial Narrow"/>
              </a:rPr>
              <a:t>o</a:t>
            </a:r>
            <a:r>
              <a:rPr sz="2000" dirty="0">
                <a:latin typeface="Arial Narrow"/>
                <a:cs typeface="Arial Narrow"/>
              </a:rPr>
              <a:t>.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23205" y="300228"/>
            <a:ext cx="3710940" cy="739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97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.-</a:t>
            </a: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El eq</a:t>
            </a:r>
            <a:r>
              <a:rPr sz="2400" b="1" spc="-10" dirty="0">
                <a:solidFill>
                  <a:srgbClr val="FFFF00"/>
                </a:solidFill>
                <a:latin typeface="Arial Narrow"/>
                <a:cs typeface="Arial Narrow"/>
              </a:rPr>
              <a:t>u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ipo</a:t>
            </a:r>
            <a:r>
              <a:rPr sz="2400" b="1" spc="1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de </a:t>
            </a:r>
            <a:r>
              <a:rPr sz="2400" b="1" spc="-10" dirty="0">
                <a:solidFill>
                  <a:srgbClr val="FFFF00"/>
                </a:solidFill>
                <a:latin typeface="Arial Narrow"/>
                <a:cs typeface="Arial Narrow"/>
              </a:rPr>
              <a:t>P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astor</a:t>
            </a:r>
            <a:r>
              <a:rPr sz="2400" b="1" spc="-10" dirty="0">
                <a:solidFill>
                  <a:srgbClr val="FFFF00"/>
                </a:solidFill>
                <a:latin typeface="Arial Narrow"/>
                <a:cs typeface="Arial Narrow"/>
              </a:rPr>
              <a:t>a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l</a:t>
            </a:r>
            <a:r>
              <a:rPr sz="2400" b="1" spc="1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de la</a:t>
            </a:r>
            <a:endParaRPr sz="2400">
              <a:latin typeface="Arial Narrow"/>
              <a:cs typeface="Arial Narrow"/>
            </a:endParaRPr>
          </a:p>
          <a:p>
            <a:pPr marL="1270" algn="ctr">
              <a:lnSpc>
                <a:spcPct val="100000"/>
              </a:lnSpc>
            </a:pP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salud</a:t>
            </a: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y</a:t>
            </a: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sus</a:t>
            </a:r>
            <a:r>
              <a:rPr sz="2400" b="1" spc="2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objetivos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90138" y="1121410"/>
            <a:ext cx="2398395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0" algn="ctr">
              <a:lnSpc>
                <a:spcPts val="2480"/>
              </a:lnSpc>
            </a:pP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103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-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El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Con</a:t>
            </a:r>
            <a:r>
              <a:rPr sz="2400" b="1" spc="-2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ejo 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400" b="1" spc="-2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cional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de la 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400" b="1" spc="-2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storal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 de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b="1" spc="-2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lud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54935" y="3296411"/>
            <a:ext cx="3889248" cy="1214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57551" y="3369945"/>
            <a:ext cx="3684651" cy="1062862"/>
          </a:xfrm>
          <a:custGeom>
            <a:avLst/>
            <a:gdLst/>
            <a:ahLst/>
            <a:cxnLst/>
            <a:rect l="l" t="t" r="r" b="b"/>
            <a:pathLst>
              <a:path w="3684651" h="1062862">
                <a:moveTo>
                  <a:pt x="48895" y="0"/>
                </a:moveTo>
                <a:lnTo>
                  <a:pt x="0" y="207644"/>
                </a:lnTo>
                <a:lnTo>
                  <a:pt x="3635756" y="1062862"/>
                </a:lnTo>
                <a:lnTo>
                  <a:pt x="3684651" y="855217"/>
                </a:lnTo>
                <a:lnTo>
                  <a:pt x="48895" y="0"/>
                </a:lnTo>
                <a:close/>
              </a:path>
            </a:pathLst>
          </a:custGeom>
          <a:solidFill>
            <a:srgbClr val="A7C1D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3039" y="2549651"/>
            <a:ext cx="3048000" cy="2624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8572" y="2510027"/>
            <a:ext cx="2971800" cy="2598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49146" y="2597404"/>
            <a:ext cx="2875406" cy="2452624"/>
          </a:xfrm>
          <a:custGeom>
            <a:avLst/>
            <a:gdLst/>
            <a:ahLst/>
            <a:cxnLst/>
            <a:rect l="l" t="t" r="r" b="b"/>
            <a:pathLst>
              <a:path w="2875406" h="2452624">
                <a:moveTo>
                  <a:pt x="2630169" y="0"/>
                </a:moveTo>
                <a:lnTo>
                  <a:pt x="245236" y="0"/>
                </a:lnTo>
                <a:lnTo>
                  <a:pt x="225131" y="813"/>
                </a:lnTo>
                <a:lnTo>
                  <a:pt x="186322" y="7131"/>
                </a:lnTo>
                <a:lnTo>
                  <a:pt x="149804" y="19282"/>
                </a:lnTo>
                <a:lnTo>
                  <a:pt x="100428" y="47341"/>
                </a:lnTo>
                <a:lnTo>
                  <a:pt x="59052" y="85684"/>
                </a:lnTo>
                <a:lnTo>
                  <a:pt x="27383" y="132605"/>
                </a:lnTo>
                <a:lnTo>
                  <a:pt x="12507" y="167810"/>
                </a:lnTo>
                <a:lnTo>
                  <a:pt x="3211" y="205565"/>
                </a:lnTo>
                <a:lnTo>
                  <a:pt x="0" y="245363"/>
                </a:lnTo>
                <a:lnTo>
                  <a:pt x="0" y="2207260"/>
                </a:lnTo>
                <a:lnTo>
                  <a:pt x="3211" y="2247058"/>
                </a:lnTo>
                <a:lnTo>
                  <a:pt x="12507" y="2284813"/>
                </a:lnTo>
                <a:lnTo>
                  <a:pt x="27383" y="2320018"/>
                </a:lnTo>
                <a:lnTo>
                  <a:pt x="59052" y="2366939"/>
                </a:lnTo>
                <a:lnTo>
                  <a:pt x="100428" y="2405282"/>
                </a:lnTo>
                <a:lnTo>
                  <a:pt x="149804" y="2433341"/>
                </a:lnTo>
                <a:lnTo>
                  <a:pt x="186322" y="2445492"/>
                </a:lnTo>
                <a:lnTo>
                  <a:pt x="225131" y="2451810"/>
                </a:lnTo>
                <a:lnTo>
                  <a:pt x="245236" y="2452624"/>
                </a:lnTo>
                <a:lnTo>
                  <a:pt x="2630169" y="2452624"/>
                </a:lnTo>
                <a:lnTo>
                  <a:pt x="2669934" y="2449412"/>
                </a:lnTo>
                <a:lnTo>
                  <a:pt x="2707661" y="2440115"/>
                </a:lnTo>
                <a:lnTo>
                  <a:pt x="2742844" y="2425236"/>
                </a:lnTo>
                <a:lnTo>
                  <a:pt x="2789743" y="2393559"/>
                </a:lnTo>
                <a:lnTo>
                  <a:pt x="2828073" y="2352168"/>
                </a:lnTo>
                <a:lnTo>
                  <a:pt x="2856126" y="2302765"/>
                </a:lnTo>
                <a:lnTo>
                  <a:pt x="2868276" y="2266223"/>
                </a:lnTo>
                <a:lnTo>
                  <a:pt x="2874593" y="2227383"/>
                </a:lnTo>
                <a:lnTo>
                  <a:pt x="2875406" y="2207260"/>
                </a:lnTo>
                <a:lnTo>
                  <a:pt x="2875406" y="245363"/>
                </a:lnTo>
                <a:lnTo>
                  <a:pt x="2872195" y="205565"/>
                </a:lnTo>
                <a:lnTo>
                  <a:pt x="2862899" y="167810"/>
                </a:lnTo>
                <a:lnTo>
                  <a:pt x="2848023" y="132605"/>
                </a:lnTo>
                <a:lnTo>
                  <a:pt x="2816354" y="85684"/>
                </a:lnTo>
                <a:lnTo>
                  <a:pt x="2774978" y="47341"/>
                </a:lnTo>
                <a:lnTo>
                  <a:pt x="2725602" y="19282"/>
                </a:lnTo>
                <a:lnTo>
                  <a:pt x="2689084" y="7131"/>
                </a:lnTo>
                <a:lnTo>
                  <a:pt x="2650275" y="813"/>
                </a:lnTo>
                <a:lnTo>
                  <a:pt x="2630169" y="0"/>
                </a:lnTo>
                <a:close/>
              </a:path>
            </a:pathLst>
          </a:custGeom>
          <a:solidFill>
            <a:srgbClr val="95ACD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9146" y="2597404"/>
            <a:ext cx="2875406" cy="2452624"/>
          </a:xfrm>
          <a:custGeom>
            <a:avLst/>
            <a:gdLst/>
            <a:ahLst/>
            <a:cxnLst/>
            <a:rect l="l" t="t" r="r" b="b"/>
            <a:pathLst>
              <a:path w="2875406" h="2452624">
                <a:moveTo>
                  <a:pt x="0" y="245363"/>
                </a:moveTo>
                <a:lnTo>
                  <a:pt x="3211" y="205565"/>
                </a:lnTo>
                <a:lnTo>
                  <a:pt x="12507" y="167810"/>
                </a:lnTo>
                <a:lnTo>
                  <a:pt x="27383" y="132605"/>
                </a:lnTo>
                <a:lnTo>
                  <a:pt x="59052" y="85684"/>
                </a:lnTo>
                <a:lnTo>
                  <a:pt x="100428" y="47341"/>
                </a:lnTo>
                <a:lnTo>
                  <a:pt x="149804" y="19282"/>
                </a:lnTo>
                <a:lnTo>
                  <a:pt x="186322" y="7131"/>
                </a:lnTo>
                <a:lnTo>
                  <a:pt x="225131" y="813"/>
                </a:lnTo>
                <a:lnTo>
                  <a:pt x="245236" y="0"/>
                </a:lnTo>
                <a:lnTo>
                  <a:pt x="2630169" y="0"/>
                </a:lnTo>
                <a:lnTo>
                  <a:pt x="2650275" y="813"/>
                </a:lnTo>
                <a:lnTo>
                  <a:pt x="2669934" y="3211"/>
                </a:lnTo>
                <a:lnTo>
                  <a:pt x="2707661" y="12508"/>
                </a:lnTo>
                <a:lnTo>
                  <a:pt x="2742844" y="27387"/>
                </a:lnTo>
                <a:lnTo>
                  <a:pt x="2789743" y="59064"/>
                </a:lnTo>
                <a:lnTo>
                  <a:pt x="2828073" y="100455"/>
                </a:lnTo>
                <a:lnTo>
                  <a:pt x="2856126" y="149858"/>
                </a:lnTo>
                <a:lnTo>
                  <a:pt x="2868276" y="186400"/>
                </a:lnTo>
                <a:lnTo>
                  <a:pt x="2874593" y="225240"/>
                </a:lnTo>
                <a:lnTo>
                  <a:pt x="2875406" y="245363"/>
                </a:lnTo>
                <a:lnTo>
                  <a:pt x="2875406" y="2207260"/>
                </a:lnTo>
                <a:lnTo>
                  <a:pt x="2874593" y="2227383"/>
                </a:lnTo>
                <a:lnTo>
                  <a:pt x="2872195" y="2247058"/>
                </a:lnTo>
                <a:lnTo>
                  <a:pt x="2862899" y="2284813"/>
                </a:lnTo>
                <a:lnTo>
                  <a:pt x="2848023" y="2320018"/>
                </a:lnTo>
                <a:lnTo>
                  <a:pt x="2816354" y="2366939"/>
                </a:lnTo>
                <a:lnTo>
                  <a:pt x="2774978" y="2405282"/>
                </a:lnTo>
                <a:lnTo>
                  <a:pt x="2725602" y="2433341"/>
                </a:lnTo>
                <a:lnTo>
                  <a:pt x="2689084" y="2445492"/>
                </a:lnTo>
                <a:lnTo>
                  <a:pt x="2650275" y="2451810"/>
                </a:lnTo>
                <a:lnTo>
                  <a:pt x="2630169" y="2452624"/>
                </a:lnTo>
                <a:lnTo>
                  <a:pt x="245236" y="2452624"/>
                </a:lnTo>
                <a:lnTo>
                  <a:pt x="225131" y="2451810"/>
                </a:lnTo>
                <a:lnTo>
                  <a:pt x="205472" y="2449412"/>
                </a:lnTo>
                <a:lnTo>
                  <a:pt x="167745" y="2440115"/>
                </a:lnTo>
                <a:lnTo>
                  <a:pt x="132562" y="2425236"/>
                </a:lnTo>
                <a:lnTo>
                  <a:pt x="85663" y="2393559"/>
                </a:lnTo>
                <a:lnTo>
                  <a:pt x="47333" y="2352168"/>
                </a:lnTo>
                <a:lnTo>
                  <a:pt x="19280" y="2302765"/>
                </a:lnTo>
                <a:lnTo>
                  <a:pt x="7130" y="2266223"/>
                </a:lnTo>
                <a:lnTo>
                  <a:pt x="813" y="2227383"/>
                </a:lnTo>
                <a:lnTo>
                  <a:pt x="0" y="2207260"/>
                </a:lnTo>
                <a:lnTo>
                  <a:pt x="0" y="245363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28977" y="2641041"/>
            <a:ext cx="2515235" cy="2370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0" algn="ctr">
              <a:lnSpc>
                <a:spcPct val="86100"/>
              </a:lnSpc>
              <a:tabLst>
                <a:tab pos="1400810" algn="l"/>
              </a:tabLst>
            </a:pP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Es</a:t>
            </a:r>
            <a:r>
              <a:rPr sz="2000" b="1" spc="-25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un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organismo colab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o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rador</a:t>
            </a:r>
            <a:r>
              <a:rPr sz="2000" b="1" spc="-4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de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la C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E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P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S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, in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t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egrado</a:t>
            </a:r>
            <a:r>
              <a:rPr sz="2000" b="1" spc="-35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p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o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r</a:t>
            </a:r>
            <a:r>
              <a:rPr sz="2000" b="1" spc="-15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un</a:t>
            </a:r>
            <a:r>
              <a:rPr sz="2000" b="1" spc="-5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O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b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ispo re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s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p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o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nsable,</a:t>
            </a:r>
            <a:r>
              <a:rPr sz="2000" b="1" spc="-4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sec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r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etario, coordinad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o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res provinci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a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les	y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per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s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onas q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u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e,</a:t>
            </a:r>
            <a:r>
              <a:rPr sz="2000" b="1" spc="-3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p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o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r</a:t>
            </a:r>
            <a:r>
              <a:rPr sz="2000" b="1" spc="-15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invitación expre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s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a,</a:t>
            </a:r>
            <a:r>
              <a:rPr sz="2000" b="1" spc="-2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p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u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edan</a:t>
            </a:r>
            <a:r>
              <a:rPr sz="2000" b="1" spc="-2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ayudar al</a:t>
            </a:r>
            <a:r>
              <a:rPr sz="2000" b="1" spc="-2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lo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g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ro</a:t>
            </a:r>
            <a:r>
              <a:rPr sz="2000" b="1" spc="-15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de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los o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b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jetivos.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55108" y="2967227"/>
            <a:ext cx="3134867" cy="3552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94732" y="2868167"/>
            <a:ext cx="3110484" cy="36484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40705" y="3015869"/>
            <a:ext cx="2963926" cy="3378923"/>
          </a:xfrm>
          <a:custGeom>
            <a:avLst/>
            <a:gdLst/>
            <a:ahLst/>
            <a:cxnLst/>
            <a:rect l="l" t="t" r="r" b="b"/>
            <a:pathLst>
              <a:path w="2963926" h="3378923">
                <a:moveTo>
                  <a:pt x="2667508" y="0"/>
                </a:moveTo>
                <a:lnTo>
                  <a:pt x="296418" y="0"/>
                </a:lnTo>
                <a:lnTo>
                  <a:pt x="272107" y="982"/>
                </a:lnTo>
                <a:lnTo>
                  <a:pt x="225186" y="8614"/>
                </a:lnTo>
                <a:lnTo>
                  <a:pt x="181040" y="23294"/>
                </a:lnTo>
                <a:lnTo>
                  <a:pt x="140279" y="44411"/>
                </a:lnTo>
                <a:lnTo>
                  <a:pt x="103514" y="71354"/>
                </a:lnTo>
                <a:lnTo>
                  <a:pt x="71354" y="103514"/>
                </a:lnTo>
                <a:lnTo>
                  <a:pt x="44411" y="140279"/>
                </a:lnTo>
                <a:lnTo>
                  <a:pt x="23294" y="181040"/>
                </a:lnTo>
                <a:lnTo>
                  <a:pt x="8614" y="225186"/>
                </a:lnTo>
                <a:lnTo>
                  <a:pt x="982" y="272107"/>
                </a:lnTo>
                <a:lnTo>
                  <a:pt x="0" y="296417"/>
                </a:lnTo>
                <a:lnTo>
                  <a:pt x="0" y="3082543"/>
                </a:lnTo>
                <a:lnTo>
                  <a:pt x="3879" y="3130619"/>
                </a:lnTo>
                <a:lnTo>
                  <a:pt x="15111" y="3176224"/>
                </a:lnTo>
                <a:lnTo>
                  <a:pt x="33086" y="3218749"/>
                </a:lnTo>
                <a:lnTo>
                  <a:pt x="57192" y="3257583"/>
                </a:lnTo>
                <a:lnTo>
                  <a:pt x="86820" y="3292117"/>
                </a:lnTo>
                <a:lnTo>
                  <a:pt x="121359" y="3321740"/>
                </a:lnTo>
                <a:lnTo>
                  <a:pt x="160198" y="3345843"/>
                </a:lnTo>
                <a:lnTo>
                  <a:pt x="202728" y="3363814"/>
                </a:lnTo>
                <a:lnTo>
                  <a:pt x="248338" y="3375044"/>
                </a:lnTo>
                <a:lnTo>
                  <a:pt x="296418" y="3378923"/>
                </a:lnTo>
                <a:lnTo>
                  <a:pt x="2667508" y="3378923"/>
                </a:lnTo>
                <a:lnTo>
                  <a:pt x="2715587" y="3375044"/>
                </a:lnTo>
                <a:lnTo>
                  <a:pt x="2761197" y="3363814"/>
                </a:lnTo>
                <a:lnTo>
                  <a:pt x="2803727" y="3345843"/>
                </a:lnTo>
                <a:lnTo>
                  <a:pt x="2842566" y="3321740"/>
                </a:lnTo>
                <a:lnTo>
                  <a:pt x="2877105" y="3292117"/>
                </a:lnTo>
                <a:lnTo>
                  <a:pt x="2906733" y="3257583"/>
                </a:lnTo>
                <a:lnTo>
                  <a:pt x="2930839" y="3218749"/>
                </a:lnTo>
                <a:lnTo>
                  <a:pt x="2948814" y="3176224"/>
                </a:lnTo>
                <a:lnTo>
                  <a:pt x="2960046" y="3130619"/>
                </a:lnTo>
                <a:lnTo>
                  <a:pt x="2963926" y="3082543"/>
                </a:lnTo>
                <a:lnTo>
                  <a:pt x="2963926" y="296417"/>
                </a:lnTo>
                <a:lnTo>
                  <a:pt x="2960046" y="248338"/>
                </a:lnTo>
                <a:lnTo>
                  <a:pt x="2948814" y="202728"/>
                </a:lnTo>
                <a:lnTo>
                  <a:pt x="2930839" y="160198"/>
                </a:lnTo>
                <a:lnTo>
                  <a:pt x="2906733" y="121359"/>
                </a:lnTo>
                <a:lnTo>
                  <a:pt x="2877105" y="86820"/>
                </a:lnTo>
                <a:lnTo>
                  <a:pt x="2842566" y="57192"/>
                </a:lnTo>
                <a:lnTo>
                  <a:pt x="2803727" y="33086"/>
                </a:lnTo>
                <a:lnTo>
                  <a:pt x="2761197" y="15111"/>
                </a:lnTo>
                <a:lnTo>
                  <a:pt x="2715587" y="3879"/>
                </a:lnTo>
                <a:lnTo>
                  <a:pt x="2667508" y="0"/>
                </a:lnTo>
                <a:close/>
              </a:path>
            </a:pathLst>
          </a:custGeom>
          <a:solidFill>
            <a:srgbClr val="95ACD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40705" y="3015869"/>
            <a:ext cx="2963926" cy="3378923"/>
          </a:xfrm>
          <a:custGeom>
            <a:avLst/>
            <a:gdLst/>
            <a:ahLst/>
            <a:cxnLst/>
            <a:rect l="l" t="t" r="r" b="b"/>
            <a:pathLst>
              <a:path w="2963926" h="3378923">
                <a:moveTo>
                  <a:pt x="0" y="296417"/>
                </a:moveTo>
                <a:lnTo>
                  <a:pt x="3879" y="248338"/>
                </a:lnTo>
                <a:lnTo>
                  <a:pt x="15111" y="202728"/>
                </a:lnTo>
                <a:lnTo>
                  <a:pt x="33086" y="160198"/>
                </a:lnTo>
                <a:lnTo>
                  <a:pt x="57192" y="121359"/>
                </a:lnTo>
                <a:lnTo>
                  <a:pt x="86820" y="86820"/>
                </a:lnTo>
                <a:lnTo>
                  <a:pt x="121359" y="57192"/>
                </a:lnTo>
                <a:lnTo>
                  <a:pt x="160198" y="33086"/>
                </a:lnTo>
                <a:lnTo>
                  <a:pt x="202728" y="15111"/>
                </a:lnTo>
                <a:lnTo>
                  <a:pt x="248338" y="3879"/>
                </a:lnTo>
                <a:lnTo>
                  <a:pt x="296418" y="0"/>
                </a:lnTo>
                <a:lnTo>
                  <a:pt x="2667508" y="0"/>
                </a:lnTo>
                <a:lnTo>
                  <a:pt x="2691818" y="982"/>
                </a:lnTo>
                <a:lnTo>
                  <a:pt x="2715587" y="3879"/>
                </a:lnTo>
                <a:lnTo>
                  <a:pt x="2761197" y="15111"/>
                </a:lnTo>
                <a:lnTo>
                  <a:pt x="2803727" y="33086"/>
                </a:lnTo>
                <a:lnTo>
                  <a:pt x="2842566" y="57192"/>
                </a:lnTo>
                <a:lnTo>
                  <a:pt x="2877105" y="86820"/>
                </a:lnTo>
                <a:lnTo>
                  <a:pt x="2906733" y="121359"/>
                </a:lnTo>
                <a:lnTo>
                  <a:pt x="2930839" y="160198"/>
                </a:lnTo>
                <a:lnTo>
                  <a:pt x="2948814" y="202728"/>
                </a:lnTo>
                <a:lnTo>
                  <a:pt x="2960046" y="248338"/>
                </a:lnTo>
                <a:lnTo>
                  <a:pt x="2963926" y="296417"/>
                </a:lnTo>
                <a:lnTo>
                  <a:pt x="2963926" y="3082543"/>
                </a:lnTo>
                <a:lnTo>
                  <a:pt x="2962943" y="3106852"/>
                </a:lnTo>
                <a:lnTo>
                  <a:pt x="2960046" y="3130619"/>
                </a:lnTo>
                <a:lnTo>
                  <a:pt x="2948814" y="3176224"/>
                </a:lnTo>
                <a:lnTo>
                  <a:pt x="2930839" y="3218749"/>
                </a:lnTo>
                <a:lnTo>
                  <a:pt x="2906733" y="3257583"/>
                </a:lnTo>
                <a:lnTo>
                  <a:pt x="2877105" y="3292117"/>
                </a:lnTo>
                <a:lnTo>
                  <a:pt x="2842566" y="3321740"/>
                </a:lnTo>
                <a:lnTo>
                  <a:pt x="2803727" y="3345843"/>
                </a:lnTo>
                <a:lnTo>
                  <a:pt x="2761197" y="3363814"/>
                </a:lnTo>
                <a:lnTo>
                  <a:pt x="2715587" y="3375044"/>
                </a:lnTo>
                <a:lnTo>
                  <a:pt x="2667508" y="3378923"/>
                </a:lnTo>
                <a:lnTo>
                  <a:pt x="296418" y="3378923"/>
                </a:lnTo>
                <a:lnTo>
                  <a:pt x="272107" y="3377941"/>
                </a:lnTo>
                <a:lnTo>
                  <a:pt x="248338" y="3375044"/>
                </a:lnTo>
                <a:lnTo>
                  <a:pt x="202728" y="3363814"/>
                </a:lnTo>
                <a:lnTo>
                  <a:pt x="160198" y="3345843"/>
                </a:lnTo>
                <a:lnTo>
                  <a:pt x="121359" y="3321740"/>
                </a:lnTo>
                <a:lnTo>
                  <a:pt x="86820" y="3292117"/>
                </a:lnTo>
                <a:lnTo>
                  <a:pt x="57192" y="3257583"/>
                </a:lnTo>
                <a:lnTo>
                  <a:pt x="33086" y="3218749"/>
                </a:lnTo>
                <a:lnTo>
                  <a:pt x="15111" y="3176224"/>
                </a:lnTo>
                <a:lnTo>
                  <a:pt x="3879" y="3130619"/>
                </a:lnTo>
                <a:lnTo>
                  <a:pt x="0" y="3082543"/>
                </a:lnTo>
                <a:lnTo>
                  <a:pt x="0" y="29641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96661" y="2998165"/>
            <a:ext cx="2654300" cy="3421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0" algn="ctr">
              <a:lnSpc>
                <a:spcPct val="86100"/>
              </a:lnSpc>
            </a:pP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Reflexio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n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a,</a:t>
            </a:r>
            <a:r>
              <a:rPr sz="2000" b="1" spc="-4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estu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d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ia</a:t>
            </a:r>
            <a:r>
              <a:rPr sz="2000" b="1" spc="-2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la re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a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lidad</a:t>
            </a:r>
            <a:r>
              <a:rPr sz="2000" b="1" spc="-2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de la s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a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lud</a:t>
            </a:r>
            <a:r>
              <a:rPr sz="2000" b="1" spc="-5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y los Documen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t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os</a:t>
            </a:r>
            <a:r>
              <a:rPr sz="2000" b="1" spc="-5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del Magisterio</a:t>
            </a:r>
            <a:r>
              <a:rPr sz="2000" b="1" spc="-4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de la Iglesia</a:t>
            </a:r>
            <a:r>
              <a:rPr sz="2000" b="1" spc="-2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; anima,</a:t>
            </a:r>
            <a:r>
              <a:rPr sz="2000" b="1" spc="-25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pro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p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o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n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e,</a:t>
            </a:r>
            <a:r>
              <a:rPr sz="2000" b="1" spc="-3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pro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g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rama y</a:t>
            </a:r>
            <a:r>
              <a:rPr sz="2000" b="1" spc="-15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cel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e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bra ac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c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io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n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es</a:t>
            </a:r>
            <a:r>
              <a:rPr sz="2000" b="1" spc="-2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q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u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e re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s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p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o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n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d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an</a:t>
            </a:r>
            <a:r>
              <a:rPr sz="2000" b="1" spc="-35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a los</a:t>
            </a:r>
            <a:r>
              <a:rPr sz="2000" b="1" spc="-15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retos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y desafíos</a:t>
            </a:r>
            <a:r>
              <a:rPr sz="2000" b="1" spc="-4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de la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r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e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alidad Nacional</a:t>
            </a:r>
            <a:r>
              <a:rPr sz="2000" b="1" spc="-25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, 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P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rovincial</a:t>
            </a:r>
            <a:r>
              <a:rPr sz="2000" b="1" spc="-2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y Diocesana</a:t>
            </a:r>
            <a:r>
              <a:rPr sz="2000" b="1" spc="-3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, en</a:t>
            </a:r>
            <a:r>
              <a:rPr sz="2000" b="1" spc="-15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com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u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ni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ó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n con</a:t>
            </a:r>
            <a:r>
              <a:rPr sz="2000" b="1" spc="-2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las dimensio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n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es</a:t>
            </a:r>
            <a:r>
              <a:rPr sz="2000" b="1" spc="-3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de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la CE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P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S</a:t>
            </a:r>
            <a:r>
              <a:rPr sz="2000" b="1" spc="-2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y otras</a:t>
            </a:r>
            <a:r>
              <a:rPr sz="2000" b="1" spc="-20" dirty="0">
                <a:solidFill>
                  <a:srgbClr val="0A5294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Co</a:t>
            </a:r>
            <a:r>
              <a:rPr sz="2000" b="1" spc="5" dirty="0">
                <a:solidFill>
                  <a:srgbClr val="0A5294"/>
                </a:solidFill>
                <a:latin typeface="Arial Narrow"/>
                <a:cs typeface="Arial Narrow"/>
              </a:rPr>
              <a:t>m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isiones Epi</a:t>
            </a:r>
            <a:r>
              <a:rPr sz="2000" b="1" spc="-10" dirty="0">
                <a:solidFill>
                  <a:srgbClr val="0A5294"/>
                </a:solidFill>
                <a:latin typeface="Arial Narrow"/>
                <a:cs typeface="Arial Narrow"/>
              </a:rPr>
              <a:t>s</a:t>
            </a:r>
            <a:r>
              <a:rPr sz="2000" b="1" dirty="0">
                <a:solidFill>
                  <a:srgbClr val="0A5294"/>
                </a:solidFill>
                <a:latin typeface="Arial Narrow"/>
                <a:cs typeface="Arial Narrow"/>
              </a:rPr>
              <a:t>copales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08725" y="115951"/>
            <a:ext cx="2587625" cy="1944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9387" y="115823"/>
            <a:ext cx="2882900" cy="20891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1720" y="2266188"/>
            <a:ext cx="426719" cy="440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31300" cy="6831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4941" y="454025"/>
            <a:ext cx="5915114" cy="5844036"/>
          </a:xfrm>
          <a:custGeom>
            <a:avLst/>
            <a:gdLst/>
            <a:ahLst/>
            <a:cxnLst/>
            <a:rect l="l" t="t" r="r" b="b"/>
            <a:pathLst>
              <a:path w="5915114" h="5844036">
                <a:moveTo>
                  <a:pt x="1500795" y="100329"/>
                </a:moveTo>
                <a:lnTo>
                  <a:pt x="1573058" y="272796"/>
                </a:lnTo>
                <a:lnTo>
                  <a:pt x="1460031" y="335880"/>
                </a:lnTo>
                <a:lnTo>
                  <a:pt x="1350345" y="403537"/>
                </a:lnTo>
                <a:lnTo>
                  <a:pt x="1244109" y="475624"/>
                </a:lnTo>
                <a:lnTo>
                  <a:pt x="1141431" y="552000"/>
                </a:lnTo>
                <a:lnTo>
                  <a:pt x="1042421" y="632523"/>
                </a:lnTo>
                <a:lnTo>
                  <a:pt x="947186" y="717050"/>
                </a:lnTo>
                <a:lnTo>
                  <a:pt x="855835" y="805439"/>
                </a:lnTo>
                <a:lnTo>
                  <a:pt x="768478" y="897548"/>
                </a:lnTo>
                <a:lnTo>
                  <a:pt x="685222" y="993235"/>
                </a:lnTo>
                <a:lnTo>
                  <a:pt x="606176" y="1092358"/>
                </a:lnTo>
                <a:lnTo>
                  <a:pt x="531448" y="1194775"/>
                </a:lnTo>
                <a:lnTo>
                  <a:pt x="461148" y="1300343"/>
                </a:lnTo>
                <a:lnTo>
                  <a:pt x="395384" y="1408921"/>
                </a:lnTo>
                <a:lnTo>
                  <a:pt x="334264" y="1520367"/>
                </a:lnTo>
                <a:lnTo>
                  <a:pt x="277897" y="1634537"/>
                </a:lnTo>
                <a:lnTo>
                  <a:pt x="226391" y="1751291"/>
                </a:lnTo>
                <a:lnTo>
                  <a:pt x="179856" y="1870486"/>
                </a:lnTo>
                <a:lnTo>
                  <a:pt x="138399" y="1991980"/>
                </a:lnTo>
                <a:lnTo>
                  <a:pt x="102130" y="2115630"/>
                </a:lnTo>
                <a:lnTo>
                  <a:pt x="71156" y="2241296"/>
                </a:lnTo>
                <a:lnTo>
                  <a:pt x="27809" y="2480163"/>
                </a:lnTo>
                <a:lnTo>
                  <a:pt x="4282" y="2717927"/>
                </a:lnTo>
                <a:lnTo>
                  <a:pt x="0" y="2953680"/>
                </a:lnTo>
                <a:lnTo>
                  <a:pt x="14384" y="3186512"/>
                </a:lnTo>
                <a:lnTo>
                  <a:pt x="46859" y="3415515"/>
                </a:lnTo>
                <a:lnTo>
                  <a:pt x="96846" y="3639779"/>
                </a:lnTo>
                <a:lnTo>
                  <a:pt x="163770" y="3858395"/>
                </a:lnTo>
                <a:lnTo>
                  <a:pt x="247053" y="4070454"/>
                </a:lnTo>
                <a:lnTo>
                  <a:pt x="346119" y="4275048"/>
                </a:lnTo>
                <a:lnTo>
                  <a:pt x="460389" y="4471268"/>
                </a:lnTo>
                <a:lnTo>
                  <a:pt x="589288" y="4658204"/>
                </a:lnTo>
                <a:lnTo>
                  <a:pt x="732238" y="4834947"/>
                </a:lnTo>
                <a:lnTo>
                  <a:pt x="888663" y="5000589"/>
                </a:lnTo>
                <a:lnTo>
                  <a:pt x="1057985" y="5154221"/>
                </a:lnTo>
                <a:lnTo>
                  <a:pt x="1239627" y="5294933"/>
                </a:lnTo>
                <a:lnTo>
                  <a:pt x="1433013" y="5421816"/>
                </a:lnTo>
                <a:lnTo>
                  <a:pt x="1637566" y="5533962"/>
                </a:lnTo>
                <a:lnTo>
                  <a:pt x="1852708" y="5630462"/>
                </a:lnTo>
                <a:lnTo>
                  <a:pt x="2077862" y="5710406"/>
                </a:lnTo>
                <a:lnTo>
                  <a:pt x="2312452" y="5772886"/>
                </a:lnTo>
                <a:lnTo>
                  <a:pt x="2551319" y="5816231"/>
                </a:lnTo>
                <a:lnTo>
                  <a:pt x="2789083" y="5839755"/>
                </a:lnTo>
                <a:lnTo>
                  <a:pt x="3024834" y="5844036"/>
                </a:lnTo>
                <a:lnTo>
                  <a:pt x="3257665" y="5829651"/>
                </a:lnTo>
                <a:lnTo>
                  <a:pt x="3486665" y="5797177"/>
                </a:lnTo>
                <a:lnTo>
                  <a:pt x="3710925" y="5747191"/>
                </a:lnTo>
                <a:lnTo>
                  <a:pt x="3929538" y="5680268"/>
                </a:lnTo>
                <a:lnTo>
                  <a:pt x="4141594" y="5596987"/>
                </a:lnTo>
                <a:lnTo>
                  <a:pt x="4346183" y="5497924"/>
                </a:lnTo>
                <a:lnTo>
                  <a:pt x="4350756" y="5495262"/>
                </a:lnTo>
                <a:lnTo>
                  <a:pt x="3014682" y="5495262"/>
                </a:lnTo>
                <a:lnTo>
                  <a:pt x="2813047" y="5491694"/>
                </a:lnTo>
                <a:lnTo>
                  <a:pt x="2612992" y="5472661"/>
                </a:lnTo>
                <a:lnTo>
                  <a:pt x="2415428" y="5438431"/>
                </a:lnTo>
                <a:lnTo>
                  <a:pt x="2221266" y="5389271"/>
                </a:lnTo>
                <a:lnTo>
                  <a:pt x="2031417" y="5325450"/>
                </a:lnTo>
                <a:lnTo>
                  <a:pt x="1846792" y="5247235"/>
                </a:lnTo>
                <a:lnTo>
                  <a:pt x="1668302" y="5154895"/>
                </a:lnTo>
                <a:lnTo>
                  <a:pt x="1496857" y="5048697"/>
                </a:lnTo>
                <a:lnTo>
                  <a:pt x="1333370" y="4928909"/>
                </a:lnTo>
                <a:lnTo>
                  <a:pt x="1178750" y="4795799"/>
                </a:lnTo>
                <a:lnTo>
                  <a:pt x="1033909" y="4649635"/>
                </a:lnTo>
                <a:lnTo>
                  <a:pt x="899757" y="4490686"/>
                </a:lnTo>
                <a:lnTo>
                  <a:pt x="777207" y="4319218"/>
                </a:lnTo>
                <a:lnTo>
                  <a:pt x="667167" y="4135501"/>
                </a:lnTo>
                <a:lnTo>
                  <a:pt x="572314" y="3943516"/>
                </a:lnTo>
                <a:lnTo>
                  <a:pt x="494533" y="3747646"/>
                </a:lnTo>
                <a:lnTo>
                  <a:pt x="433558" y="3548800"/>
                </a:lnTo>
                <a:lnTo>
                  <a:pt x="389120" y="3347891"/>
                </a:lnTo>
                <a:lnTo>
                  <a:pt x="360951" y="3145829"/>
                </a:lnTo>
                <a:lnTo>
                  <a:pt x="348782" y="2943525"/>
                </a:lnTo>
                <a:lnTo>
                  <a:pt x="352347" y="2741890"/>
                </a:lnTo>
                <a:lnTo>
                  <a:pt x="371377" y="2541835"/>
                </a:lnTo>
                <a:lnTo>
                  <a:pt x="405604" y="2344271"/>
                </a:lnTo>
                <a:lnTo>
                  <a:pt x="454760" y="2150110"/>
                </a:lnTo>
                <a:lnTo>
                  <a:pt x="518577" y="1960260"/>
                </a:lnTo>
                <a:lnTo>
                  <a:pt x="596786" y="1775635"/>
                </a:lnTo>
                <a:lnTo>
                  <a:pt x="689120" y="1597145"/>
                </a:lnTo>
                <a:lnTo>
                  <a:pt x="795311" y="1425700"/>
                </a:lnTo>
                <a:lnTo>
                  <a:pt x="915091" y="1262213"/>
                </a:lnTo>
                <a:lnTo>
                  <a:pt x="1048192" y="1107593"/>
                </a:lnTo>
                <a:lnTo>
                  <a:pt x="1194345" y="962752"/>
                </a:lnTo>
                <a:lnTo>
                  <a:pt x="1353283" y="828600"/>
                </a:lnTo>
                <a:lnTo>
                  <a:pt x="1524737" y="706050"/>
                </a:lnTo>
                <a:lnTo>
                  <a:pt x="1708440" y="596011"/>
                </a:lnTo>
                <a:lnTo>
                  <a:pt x="1819712" y="596011"/>
                </a:lnTo>
                <a:lnTo>
                  <a:pt x="1882303" y="319277"/>
                </a:lnTo>
                <a:lnTo>
                  <a:pt x="1500795" y="100329"/>
                </a:lnTo>
                <a:close/>
              </a:path>
              <a:path w="5915114" h="5844036">
                <a:moveTo>
                  <a:pt x="3602645" y="0"/>
                </a:moveTo>
                <a:lnTo>
                  <a:pt x="3526572" y="340360"/>
                </a:lnTo>
                <a:lnTo>
                  <a:pt x="3635843" y="367272"/>
                </a:lnTo>
                <a:lnTo>
                  <a:pt x="3743395" y="398722"/>
                </a:lnTo>
                <a:lnTo>
                  <a:pt x="3849107" y="434620"/>
                </a:lnTo>
                <a:lnTo>
                  <a:pt x="3952860" y="474875"/>
                </a:lnTo>
                <a:lnTo>
                  <a:pt x="4054531" y="519396"/>
                </a:lnTo>
                <a:lnTo>
                  <a:pt x="4154002" y="568092"/>
                </a:lnTo>
                <a:lnTo>
                  <a:pt x="4251150" y="620873"/>
                </a:lnTo>
                <a:lnTo>
                  <a:pt x="4345857" y="677647"/>
                </a:lnTo>
                <a:lnTo>
                  <a:pt x="4438000" y="738325"/>
                </a:lnTo>
                <a:lnTo>
                  <a:pt x="4527459" y="802814"/>
                </a:lnTo>
                <a:lnTo>
                  <a:pt x="4614115" y="871025"/>
                </a:lnTo>
                <a:lnTo>
                  <a:pt x="4697846" y="942867"/>
                </a:lnTo>
                <a:lnTo>
                  <a:pt x="4778531" y="1018248"/>
                </a:lnTo>
                <a:lnTo>
                  <a:pt x="4856051" y="1097079"/>
                </a:lnTo>
                <a:lnTo>
                  <a:pt x="4930284" y="1179268"/>
                </a:lnTo>
                <a:lnTo>
                  <a:pt x="5001109" y="1264724"/>
                </a:lnTo>
                <a:lnTo>
                  <a:pt x="5068408" y="1353358"/>
                </a:lnTo>
                <a:lnTo>
                  <a:pt x="5132058" y="1445077"/>
                </a:lnTo>
                <a:lnTo>
                  <a:pt x="5191939" y="1539792"/>
                </a:lnTo>
                <a:lnTo>
                  <a:pt x="5247930" y="1637411"/>
                </a:lnTo>
                <a:lnTo>
                  <a:pt x="5342784" y="1829395"/>
                </a:lnTo>
                <a:lnTo>
                  <a:pt x="5420565" y="2025265"/>
                </a:lnTo>
                <a:lnTo>
                  <a:pt x="5481540" y="2224111"/>
                </a:lnTo>
                <a:lnTo>
                  <a:pt x="5525978" y="2425020"/>
                </a:lnTo>
                <a:lnTo>
                  <a:pt x="5554147" y="2627082"/>
                </a:lnTo>
                <a:lnTo>
                  <a:pt x="5566315" y="2829385"/>
                </a:lnTo>
                <a:lnTo>
                  <a:pt x="5562750" y="3031020"/>
                </a:lnTo>
                <a:lnTo>
                  <a:pt x="5543721" y="3231075"/>
                </a:lnTo>
                <a:lnTo>
                  <a:pt x="5509494" y="3428638"/>
                </a:lnTo>
                <a:lnTo>
                  <a:pt x="5460338" y="3622800"/>
                </a:lnTo>
                <a:lnTo>
                  <a:pt x="5396521" y="3812648"/>
                </a:lnTo>
                <a:lnTo>
                  <a:pt x="5318312" y="3997273"/>
                </a:lnTo>
                <a:lnTo>
                  <a:pt x="5225977" y="4175763"/>
                </a:lnTo>
                <a:lnTo>
                  <a:pt x="5119786" y="4347206"/>
                </a:lnTo>
                <a:lnTo>
                  <a:pt x="5000007" y="4510693"/>
                </a:lnTo>
                <a:lnTo>
                  <a:pt x="4866906" y="4665312"/>
                </a:lnTo>
                <a:lnTo>
                  <a:pt x="4720753" y="4810151"/>
                </a:lnTo>
                <a:lnTo>
                  <a:pt x="4561815" y="4944301"/>
                </a:lnTo>
                <a:lnTo>
                  <a:pt x="4390360" y="5066851"/>
                </a:lnTo>
                <a:lnTo>
                  <a:pt x="4206657" y="5176888"/>
                </a:lnTo>
                <a:lnTo>
                  <a:pt x="4014673" y="5271740"/>
                </a:lnTo>
                <a:lnTo>
                  <a:pt x="3818802" y="5349518"/>
                </a:lnTo>
                <a:lnTo>
                  <a:pt x="3619957" y="5410492"/>
                </a:lnTo>
                <a:lnTo>
                  <a:pt x="3419048" y="5454928"/>
                </a:lnTo>
                <a:lnTo>
                  <a:pt x="3216986" y="5483096"/>
                </a:lnTo>
                <a:lnTo>
                  <a:pt x="3014682" y="5495262"/>
                </a:lnTo>
                <a:lnTo>
                  <a:pt x="4350756" y="5495262"/>
                </a:lnTo>
                <a:lnTo>
                  <a:pt x="4542398" y="5383657"/>
                </a:lnTo>
                <a:lnTo>
                  <a:pt x="4729328" y="5254761"/>
                </a:lnTo>
                <a:lnTo>
                  <a:pt x="4906066" y="5111813"/>
                </a:lnTo>
                <a:lnTo>
                  <a:pt x="5071701" y="4955392"/>
                </a:lnTo>
                <a:lnTo>
                  <a:pt x="5225326" y="4786073"/>
                </a:lnTo>
                <a:lnTo>
                  <a:pt x="5366031" y="4604433"/>
                </a:lnTo>
                <a:lnTo>
                  <a:pt x="5492906" y="4411049"/>
                </a:lnTo>
                <a:lnTo>
                  <a:pt x="5605044" y="4206499"/>
                </a:lnTo>
                <a:lnTo>
                  <a:pt x="5701535" y="3991359"/>
                </a:lnTo>
                <a:lnTo>
                  <a:pt x="5781471" y="3766205"/>
                </a:lnTo>
                <a:lnTo>
                  <a:pt x="5843941" y="3531616"/>
                </a:lnTo>
                <a:lnTo>
                  <a:pt x="5887293" y="3292749"/>
                </a:lnTo>
                <a:lnTo>
                  <a:pt x="5910825" y="3054985"/>
                </a:lnTo>
                <a:lnTo>
                  <a:pt x="5915114" y="2819233"/>
                </a:lnTo>
                <a:lnTo>
                  <a:pt x="5900736" y="2586402"/>
                </a:lnTo>
                <a:lnTo>
                  <a:pt x="5868268" y="2357401"/>
                </a:lnTo>
                <a:lnTo>
                  <a:pt x="5818287" y="2133139"/>
                </a:lnTo>
                <a:lnTo>
                  <a:pt x="5751369" y="1914524"/>
                </a:lnTo>
                <a:lnTo>
                  <a:pt x="5668092" y="1702466"/>
                </a:lnTo>
                <a:lnTo>
                  <a:pt x="5569032" y="1497873"/>
                </a:lnTo>
                <a:lnTo>
                  <a:pt x="5454766" y="1301654"/>
                </a:lnTo>
                <a:lnTo>
                  <a:pt x="5325870" y="1114719"/>
                </a:lnTo>
                <a:lnTo>
                  <a:pt x="5182922" y="937975"/>
                </a:lnTo>
                <a:lnTo>
                  <a:pt x="5026497" y="772332"/>
                </a:lnTo>
                <a:lnTo>
                  <a:pt x="4857174" y="618699"/>
                </a:lnTo>
                <a:lnTo>
                  <a:pt x="4675528" y="477984"/>
                </a:lnTo>
                <a:lnTo>
                  <a:pt x="4482136" y="351097"/>
                </a:lnTo>
                <a:lnTo>
                  <a:pt x="4277575" y="238946"/>
                </a:lnTo>
                <a:lnTo>
                  <a:pt x="4062422" y="142440"/>
                </a:lnTo>
                <a:lnTo>
                  <a:pt x="3837253" y="62488"/>
                </a:lnTo>
                <a:lnTo>
                  <a:pt x="3602645" y="0"/>
                </a:lnTo>
                <a:close/>
              </a:path>
              <a:path w="5915114" h="5844036">
                <a:moveTo>
                  <a:pt x="1819712" y="596011"/>
                </a:moveTo>
                <a:lnTo>
                  <a:pt x="1708440" y="596011"/>
                </a:lnTo>
                <a:lnTo>
                  <a:pt x="1780703" y="768476"/>
                </a:lnTo>
                <a:lnTo>
                  <a:pt x="1819712" y="596011"/>
                </a:lnTo>
                <a:close/>
              </a:path>
            </a:pathLst>
          </a:custGeom>
          <a:solidFill>
            <a:srgbClr val="CCD4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35171" y="250063"/>
            <a:ext cx="1794637" cy="897381"/>
          </a:xfrm>
          <a:custGeom>
            <a:avLst/>
            <a:gdLst/>
            <a:ahLst/>
            <a:cxnLst/>
            <a:rect l="l" t="t" r="r" b="b"/>
            <a:pathLst>
              <a:path w="1794637" h="897381">
                <a:moveTo>
                  <a:pt x="1645030" y="0"/>
                </a:moveTo>
                <a:lnTo>
                  <a:pt x="149605" y="0"/>
                </a:lnTo>
                <a:lnTo>
                  <a:pt x="139865" y="311"/>
                </a:lnTo>
                <a:lnTo>
                  <a:pt x="97945" y="9145"/>
                </a:lnTo>
                <a:lnTo>
                  <a:pt x="61276" y="28814"/>
                </a:lnTo>
                <a:lnTo>
                  <a:pt x="31652" y="57525"/>
                </a:lnTo>
                <a:lnTo>
                  <a:pt x="10866" y="93484"/>
                </a:lnTo>
                <a:lnTo>
                  <a:pt x="712" y="134898"/>
                </a:lnTo>
                <a:lnTo>
                  <a:pt x="0" y="149605"/>
                </a:lnTo>
                <a:lnTo>
                  <a:pt x="0" y="747775"/>
                </a:lnTo>
                <a:lnTo>
                  <a:pt x="4908" y="785915"/>
                </a:lnTo>
                <a:lnTo>
                  <a:pt x="21165" y="824520"/>
                </a:lnTo>
                <a:lnTo>
                  <a:pt x="47061" y="856702"/>
                </a:lnTo>
                <a:lnTo>
                  <a:pt x="80803" y="880655"/>
                </a:lnTo>
                <a:lnTo>
                  <a:pt x="120598" y="894571"/>
                </a:lnTo>
                <a:lnTo>
                  <a:pt x="149605" y="897381"/>
                </a:lnTo>
                <a:lnTo>
                  <a:pt x="1645030" y="897381"/>
                </a:lnTo>
                <a:lnTo>
                  <a:pt x="1683213" y="892465"/>
                </a:lnTo>
                <a:lnTo>
                  <a:pt x="1721831" y="876187"/>
                </a:lnTo>
                <a:lnTo>
                  <a:pt x="1754003" y="850271"/>
                </a:lnTo>
                <a:lnTo>
                  <a:pt x="1777934" y="816522"/>
                </a:lnTo>
                <a:lnTo>
                  <a:pt x="1791831" y="776747"/>
                </a:lnTo>
                <a:lnTo>
                  <a:pt x="1794637" y="747775"/>
                </a:lnTo>
                <a:lnTo>
                  <a:pt x="1794637" y="149605"/>
                </a:lnTo>
                <a:lnTo>
                  <a:pt x="1789728" y="111423"/>
                </a:lnTo>
                <a:lnTo>
                  <a:pt x="1773471" y="72805"/>
                </a:lnTo>
                <a:lnTo>
                  <a:pt x="1747575" y="40633"/>
                </a:lnTo>
                <a:lnTo>
                  <a:pt x="1713833" y="16702"/>
                </a:lnTo>
                <a:lnTo>
                  <a:pt x="1674038" y="2805"/>
                </a:lnTo>
                <a:lnTo>
                  <a:pt x="164503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35171" y="250063"/>
            <a:ext cx="1794637" cy="897381"/>
          </a:xfrm>
          <a:custGeom>
            <a:avLst/>
            <a:gdLst/>
            <a:ahLst/>
            <a:cxnLst/>
            <a:rect l="l" t="t" r="r" b="b"/>
            <a:pathLst>
              <a:path w="1794637" h="897381">
                <a:moveTo>
                  <a:pt x="0" y="149605"/>
                </a:moveTo>
                <a:lnTo>
                  <a:pt x="6212" y="106771"/>
                </a:lnTo>
                <a:lnTo>
                  <a:pt x="23653" y="68795"/>
                </a:lnTo>
                <a:lnTo>
                  <a:pt x="50530" y="37469"/>
                </a:lnTo>
                <a:lnTo>
                  <a:pt x="85050" y="14586"/>
                </a:lnTo>
                <a:lnTo>
                  <a:pt x="125419" y="1941"/>
                </a:lnTo>
                <a:lnTo>
                  <a:pt x="149605" y="0"/>
                </a:lnTo>
                <a:lnTo>
                  <a:pt x="1645030" y="0"/>
                </a:lnTo>
                <a:lnTo>
                  <a:pt x="1659738" y="712"/>
                </a:lnTo>
                <a:lnTo>
                  <a:pt x="1674038" y="2805"/>
                </a:lnTo>
                <a:lnTo>
                  <a:pt x="1713833" y="16702"/>
                </a:lnTo>
                <a:lnTo>
                  <a:pt x="1747575" y="40633"/>
                </a:lnTo>
                <a:lnTo>
                  <a:pt x="1773471" y="72805"/>
                </a:lnTo>
                <a:lnTo>
                  <a:pt x="1789728" y="111423"/>
                </a:lnTo>
                <a:lnTo>
                  <a:pt x="1794637" y="149605"/>
                </a:lnTo>
                <a:lnTo>
                  <a:pt x="1794637" y="747775"/>
                </a:lnTo>
                <a:lnTo>
                  <a:pt x="1793924" y="762462"/>
                </a:lnTo>
                <a:lnTo>
                  <a:pt x="1791831" y="776747"/>
                </a:lnTo>
                <a:lnTo>
                  <a:pt x="1777934" y="816522"/>
                </a:lnTo>
                <a:lnTo>
                  <a:pt x="1754003" y="850271"/>
                </a:lnTo>
                <a:lnTo>
                  <a:pt x="1721831" y="876187"/>
                </a:lnTo>
                <a:lnTo>
                  <a:pt x="1683213" y="892465"/>
                </a:lnTo>
                <a:lnTo>
                  <a:pt x="1645030" y="897381"/>
                </a:lnTo>
                <a:lnTo>
                  <a:pt x="149605" y="897381"/>
                </a:lnTo>
                <a:lnTo>
                  <a:pt x="134898" y="896668"/>
                </a:lnTo>
                <a:lnTo>
                  <a:pt x="120598" y="894571"/>
                </a:lnTo>
                <a:lnTo>
                  <a:pt x="80803" y="880655"/>
                </a:lnTo>
                <a:lnTo>
                  <a:pt x="47061" y="856702"/>
                </a:lnTo>
                <a:lnTo>
                  <a:pt x="21165" y="824520"/>
                </a:lnTo>
                <a:lnTo>
                  <a:pt x="4908" y="785915"/>
                </a:lnTo>
                <a:lnTo>
                  <a:pt x="0" y="747775"/>
                </a:lnTo>
                <a:lnTo>
                  <a:pt x="0" y="149605"/>
                </a:lnTo>
                <a:close/>
              </a:path>
            </a:pathLst>
          </a:custGeom>
          <a:ln w="425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79697" y="278739"/>
            <a:ext cx="1508125" cy="840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0" algn="ctr">
              <a:lnSpc>
                <a:spcPct val="91300"/>
              </a:lnSpc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Dar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ap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rte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sp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í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co a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PS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19190" y="1176147"/>
            <a:ext cx="2780284" cy="897381"/>
          </a:xfrm>
          <a:custGeom>
            <a:avLst/>
            <a:gdLst/>
            <a:ahLst/>
            <a:cxnLst/>
            <a:rect l="l" t="t" r="r" b="b"/>
            <a:pathLst>
              <a:path w="2780284" h="897381">
                <a:moveTo>
                  <a:pt x="2630805" y="0"/>
                </a:moveTo>
                <a:lnTo>
                  <a:pt x="149479" y="0"/>
                </a:lnTo>
                <a:lnTo>
                  <a:pt x="139852" y="305"/>
                </a:lnTo>
                <a:lnTo>
                  <a:pt x="97957" y="9118"/>
                </a:lnTo>
                <a:lnTo>
                  <a:pt x="61296" y="28780"/>
                </a:lnTo>
                <a:lnTo>
                  <a:pt x="31668" y="57493"/>
                </a:lnTo>
                <a:lnTo>
                  <a:pt x="10874" y="93462"/>
                </a:lnTo>
                <a:lnTo>
                  <a:pt x="712" y="134892"/>
                </a:lnTo>
                <a:lnTo>
                  <a:pt x="0" y="149605"/>
                </a:lnTo>
                <a:lnTo>
                  <a:pt x="0" y="747776"/>
                </a:lnTo>
                <a:lnTo>
                  <a:pt x="4886" y="785833"/>
                </a:lnTo>
                <a:lnTo>
                  <a:pt x="21127" y="824464"/>
                </a:lnTo>
                <a:lnTo>
                  <a:pt x="47009" y="856670"/>
                </a:lnTo>
                <a:lnTo>
                  <a:pt x="80734" y="880641"/>
                </a:lnTo>
                <a:lnTo>
                  <a:pt x="120500" y="894569"/>
                </a:lnTo>
                <a:lnTo>
                  <a:pt x="149479" y="897381"/>
                </a:lnTo>
                <a:lnTo>
                  <a:pt x="2630805" y="897381"/>
                </a:lnTo>
                <a:lnTo>
                  <a:pt x="2668854" y="892486"/>
                </a:lnTo>
                <a:lnTo>
                  <a:pt x="2707459" y="876220"/>
                </a:lnTo>
                <a:lnTo>
                  <a:pt x="2739632" y="850305"/>
                </a:lnTo>
                <a:lnTo>
                  <a:pt x="2763571" y="816548"/>
                </a:lnTo>
                <a:lnTo>
                  <a:pt x="2777476" y="776759"/>
                </a:lnTo>
                <a:lnTo>
                  <a:pt x="2780284" y="747776"/>
                </a:lnTo>
                <a:lnTo>
                  <a:pt x="2780284" y="149605"/>
                </a:lnTo>
                <a:lnTo>
                  <a:pt x="2775397" y="111505"/>
                </a:lnTo>
                <a:lnTo>
                  <a:pt x="2759156" y="72860"/>
                </a:lnTo>
                <a:lnTo>
                  <a:pt x="2733274" y="40666"/>
                </a:lnTo>
                <a:lnTo>
                  <a:pt x="2699549" y="16716"/>
                </a:lnTo>
                <a:lnTo>
                  <a:pt x="2659783" y="2807"/>
                </a:lnTo>
                <a:lnTo>
                  <a:pt x="2630805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19190" y="1176147"/>
            <a:ext cx="2780284" cy="897381"/>
          </a:xfrm>
          <a:custGeom>
            <a:avLst/>
            <a:gdLst/>
            <a:ahLst/>
            <a:cxnLst/>
            <a:rect l="l" t="t" r="r" b="b"/>
            <a:pathLst>
              <a:path w="2780284" h="897381">
                <a:moveTo>
                  <a:pt x="0" y="149605"/>
                </a:moveTo>
                <a:lnTo>
                  <a:pt x="6216" y="106754"/>
                </a:lnTo>
                <a:lnTo>
                  <a:pt x="23666" y="68765"/>
                </a:lnTo>
                <a:lnTo>
                  <a:pt x="50550" y="37434"/>
                </a:lnTo>
                <a:lnTo>
                  <a:pt x="85066" y="14556"/>
                </a:lnTo>
                <a:lnTo>
                  <a:pt x="125416" y="1926"/>
                </a:lnTo>
                <a:lnTo>
                  <a:pt x="149479" y="0"/>
                </a:lnTo>
                <a:lnTo>
                  <a:pt x="2630805" y="0"/>
                </a:lnTo>
                <a:lnTo>
                  <a:pt x="2645496" y="712"/>
                </a:lnTo>
                <a:lnTo>
                  <a:pt x="2659783" y="2807"/>
                </a:lnTo>
                <a:lnTo>
                  <a:pt x="2699549" y="16716"/>
                </a:lnTo>
                <a:lnTo>
                  <a:pt x="2733274" y="40666"/>
                </a:lnTo>
                <a:lnTo>
                  <a:pt x="2759156" y="72860"/>
                </a:lnTo>
                <a:lnTo>
                  <a:pt x="2775397" y="111505"/>
                </a:lnTo>
                <a:lnTo>
                  <a:pt x="2780284" y="149605"/>
                </a:lnTo>
                <a:lnTo>
                  <a:pt x="2780284" y="747776"/>
                </a:lnTo>
                <a:lnTo>
                  <a:pt x="2779571" y="762468"/>
                </a:lnTo>
                <a:lnTo>
                  <a:pt x="2777476" y="776759"/>
                </a:lnTo>
                <a:lnTo>
                  <a:pt x="2763571" y="816548"/>
                </a:lnTo>
                <a:lnTo>
                  <a:pt x="2739632" y="850305"/>
                </a:lnTo>
                <a:lnTo>
                  <a:pt x="2707459" y="876220"/>
                </a:lnTo>
                <a:lnTo>
                  <a:pt x="2668854" y="892486"/>
                </a:lnTo>
                <a:lnTo>
                  <a:pt x="2630805" y="897381"/>
                </a:lnTo>
                <a:lnTo>
                  <a:pt x="149479" y="897381"/>
                </a:lnTo>
                <a:lnTo>
                  <a:pt x="134787" y="896667"/>
                </a:lnTo>
                <a:lnTo>
                  <a:pt x="120500" y="894569"/>
                </a:lnTo>
                <a:lnTo>
                  <a:pt x="80734" y="880641"/>
                </a:lnTo>
                <a:lnTo>
                  <a:pt x="47009" y="856670"/>
                </a:lnTo>
                <a:lnTo>
                  <a:pt x="21127" y="824464"/>
                </a:lnTo>
                <a:lnTo>
                  <a:pt x="4886" y="785833"/>
                </a:lnTo>
                <a:lnTo>
                  <a:pt x="0" y="747776"/>
                </a:lnTo>
                <a:lnTo>
                  <a:pt x="0" y="149605"/>
                </a:lnTo>
                <a:close/>
              </a:path>
            </a:pathLst>
          </a:custGeom>
          <a:ln w="425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24803" y="1205077"/>
            <a:ext cx="2369185" cy="840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905" algn="ctr">
              <a:lnSpc>
                <a:spcPct val="91300"/>
              </a:lnSpc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Pro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ve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 for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ac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ón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de m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ae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stros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lí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55563" y="2422779"/>
            <a:ext cx="2620898" cy="1361567"/>
          </a:xfrm>
          <a:custGeom>
            <a:avLst/>
            <a:gdLst/>
            <a:ahLst/>
            <a:cxnLst/>
            <a:rect l="l" t="t" r="r" b="b"/>
            <a:pathLst>
              <a:path w="2620898" h="1361567">
                <a:moveTo>
                  <a:pt x="2393950" y="0"/>
                </a:moveTo>
                <a:lnTo>
                  <a:pt x="226949" y="0"/>
                </a:lnTo>
                <a:lnTo>
                  <a:pt x="208334" y="752"/>
                </a:lnTo>
                <a:lnTo>
                  <a:pt x="155212" y="11569"/>
                </a:lnTo>
                <a:lnTo>
                  <a:pt x="107398" y="34000"/>
                </a:lnTo>
                <a:lnTo>
                  <a:pt x="66468" y="66468"/>
                </a:lnTo>
                <a:lnTo>
                  <a:pt x="34000" y="107398"/>
                </a:lnTo>
                <a:lnTo>
                  <a:pt x="11569" y="155212"/>
                </a:lnTo>
                <a:lnTo>
                  <a:pt x="752" y="208334"/>
                </a:lnTo>
                <a:lnTo>
                  <a:pt x="0" y="226949"/>
                </a:lnTo>
                <a:lnTo>
                  <a:pt x="0" y="1134618"/>
                </a:lnTo>
                <a:lnTo>
                  <a:pt x="6595" y="1189159"/>
                </a:lnTo>
                <a:lnTo>
                  <a:pt x="25330" y="1238917"/>
                </a:lnTo>
                <a:lnTo>
                  <a:pt x="54627" y="1282317"/>
                </a:lnTo>
                <a:lnTo>
                  <a:pt x="92912" y="1317781"/>
                </a:lnTo>
                <a:lnTo>
                  <a:pt x="138606" y="1343733"/>
                </a:lnTo>
                <a:lnTo>
                  <a:pt x="190134" y="1358596"/>
                </a:lnTo>
                <a:lnTo>
                  <a:pt x="226949" y="1361567"/>
                </a:lnTo>
                <a:lnTo>
                  <a:pt x="2393950" y="1361567"/>
                </a:lnTo>
                <a:lnTo>
                  <a:pt x="2448491" y="1354971"/>
                </a:lnTo>
                <a:lnTo>
                  <a:pt x="2498249" y="1336236"/>
                </a:lnTo>
                <a:lnTo>
                  <a:pt x="2541649" y="1306939"/>
                </a:lnTo>
                <a:lnTo>
                  <a:pt x="2577113" y="1268654"/>
                </a:lnTo>
                <a:lnTo>
                  <a:pt x="2603065" y="1222960"/>
                </a:lnTo>
                <a:lnTo>
                  <a:pt x="2617928" y="1171432"/>
                </a:lnTo>
                <a:lnTo>
                  <a:pt x="2620898" y="1134618"/>
                </a:lnTo>
                <a:lnTo>
                  <a:pt x="2620898" y="226949"/>
                </a:lnTo>
                <a:lnTo>
                  <a:pt x="2614303" y="172407"/>
                </a:lnTo>
                <a:lnTo>
                  <a:pt x="2595568" y="122649"/>
                </a:lnTo>
                <a:lnTo>
                  <a:pt x="2566271" y="79249"/>
                </a:lnTo>
                <a:lnTo>
                  <a:pt x="2527986" y="43785"/>
                </a:lnTo>
                <a:lnTo>
                  <a:pt x="2482292" y="17833"/>
                </a:lnTo>
                <a:lnTo>
                  <a:pt x="2430764" y="2970"/>
                </a:lnTo>
                <a:lnTo>
                  <a:pt x="2393950" y="0"/>
                </a:lnTo>
                <a:close/>
              </a:path>
            </a:pathLst>
          </a:custGeom>
          <a:solidFill>
            <a:srgbClr val="619DD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55563" y="2422779"/>
            <a:ext cx="2620898" cy="1361567"/>
          </a:xfrm>
          <a:custGeom>
            <a:avLst/>
            <a:gdLst/>
            <a:ahLst/>
            <a:cxnLst/>
            <a:rect l="l" t="t" r="r" b="b"/>
            <a:pathLst>
              <a:path w="2620898" h="1361567">
                <a:moveTo>
                  <a:pt x="0" y="226949"/>
                </a:moveTo>
                <a:lnTo>
                  <a:pt x="6595" y="172407"/>
                </a:lnTo>
                <a:lnTo>
                  <a:pt x="25330" y="122649"/>
                </a:lnTo>
                <a:lnTo>
                  <a:pt x="54627" y="79249"/>
                </a:lnTo>
                <a:lnTo>
                  <a:pt x="92912" y="43785"/>
                </a:lnTo>
                <a:lnTo>
                  <a:pt x="138606" y="17833"/>
                </a:lnTo>
                <a:lnTo>
                  <a:pt x="190134" y="2970"/>
                </a:lnTo>
                <a:lnTo>
                  <a:pt x="226949" y="0"/>
                </a:lnTo>
                <a:lnTo>
                  <a:pt x="2393950" y="0"/>
                </a:lnTo>
                <a:lnTo>
                  <a:pt x="2412564" y="752"/>
                </a:lnTo>
                <a:lnTo>
                  <a:pt x="2430764" y="2970"/>
                </a:lnTo>
                <a:lnTo>
                  <a:pt x="2482292" y="17833"/>
                </a:lnTo>
                <a:lnTo>
                  <a:pt x="2527986" y="43785"/>
                </a:lnTo>
                <a:lnTo>
                  <a:pt x="2566271" y="79249"/>
                </a:lnTo>
                <a:lnTo>
                  <a:pt x="2595568" y="122649"/>
                </a:lnTo>
                <a:lnTo>
                  <a:pt x="2614303" y="172407"/>
                </a:lnTo>
                <a:lnTo>
                  <a:pt x="2620898" y="226949"/>
                </a:lnTo>
                <a:lnTo>
                  <a:pt x="2620898" y="1134618"/>
                </a:lnTo>
                <a:lnTo>
                  <a:pt x="2620146" y="1153232"/>
                </a:lnTo>
                <a:lnTo>
                  <a:pt x="2617928" y="1171432"/>
                </a:lnTo>
                <a:lnTo>
                  <a:pt x="2603065" y="1222960"/>
                </a:lnTo>
                <a:lnTo>
                  <a:pt x="2577113" y="1268654"/>
                </a:lnTo>
                <a:lnTo>
                  <a:pt x="2541649" y="1306939"/>
                </a:lnTo>
                <a:lnTo>
                  <a:pt x="2498249" y="1336236"/>
                </a:lnTo>
                <a:lnTo>
                  <a:pt x="2448491" y="1354971"/>
                </a:lnTo>
                <a:lnTo>
                  <a:pt x="2393950" y="1361567"/>
                </a:lnTo>
                <a:lnTo>
                  <a:pt x="226949" y="1361567"/>
                </a:lnTo>
                <a:lnTo>
                  <a:pt x="208334" y="1360814"/>
                </a:lnTo>
                <a:lnTo>
                  <a:pt x="190134" y="1358596"/>
                </a:lnTo>
                <a:lnTo>
                  <a:pt x="138606" y="1343733"/>
                </a:lnTo>
                <a:lnTo>
                  <a:pt x="92912" y="1317781"/>
                </a:lnTo>
                <a:lnTo>
                  <a:pt x="54627" y="1282317"/>
                </a:lnTo>
                <a:lnTo>
                  <a:pt x="25330" y="1238917"/>
                </a:lnTo>
                <a:lnTo>
                  <a:pt x="6595" y="1189159"/>
                </a:lnTo>
                <a:lnTo>
                  <a:pt x="0" y="1134618"/>
                </a:lnTo>
                <a:lnTo>
                  <a:pt x="0" y="226949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64351" y="2683992"/>
            <a:ext cx="2208530" cy="840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91300"/>
              </a:lnSpc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Pr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duc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al de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past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 sa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ud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58041" y="4250816"/>
            <a:ext cx="3478375" cy="869695"/>
          </a:xfrm>
          <a:custGeom>
            <a:avLst/>
            <a:gdLst/>
            <a:ahLst/>
            <a:cxnLst/>
            <a:rect l="l" t="t" r="r" b="b"/>
            <a:pathLst>
              <a:path w="3478375" h="869696">
                <a:moveTo>
                  <a:pt x="3333482" y="0"/>
                </a:moveTo>
                <a:lnTo>
                  <a:pt x="142870" y="13"/>
                </a:lnTo>
                <a:lnTo>
                  <a:pt x="100319" y="6988"/>
                </a:lnTo>
                <a:lnTo>
                  <a:pt x="62909" y="25416"/>
                </a:lnTo>
                <a:lnTo>
                  <a:pt x="32560" y="53376"/>
                </a:lnTo>
                <a:lnTo>
                  <a:pt x="11191" y="88950"/>
                </a:lnTo>
                <a:lnTo>
                  <a:pt x="722" y="130217"/>
                </a:lnTo>
                <a:lnTo>
                  <a:pt x="0" y="726811"/>
                </a:lnTo>
                <a:lnTo>
                  <a:pt x="934" y="741447"/>
                </a:lnTo>
                <a:lnTo>
                  <a:pt x="11939" y="782498"/>
                </a:lnTo>
                <a:lnTo>
                  <a:pt x="33758" y="817767"/>
                </a:lnTo>
                <a:lnTo>
                  <a:pt x="64469" y="845337"/>
                </a:lnTo>
                <a:lnTo>
                  <a:pt x="102154" y="863286"/>
                </a:lnTo>
                <a:lnTo>
                  <a:pt x="144893" y="869695"/>
                </a:lnTo>
                <a:lnTo>
                  <a:pt x="3335504" y="869682"/>
                </a:lnTo>
                <a:lnTo>
                  <a:pt x="3378055" y="862707"/>
                </a:lnTo>
                <a:lnTo>
                  <a:pt x="3415465" y="844279"/>
                </a:lnTo>
                <a:lnTo>
                  <a:pt x="3445814" y="816319"/>
                </a:lnTo>
                <a:lnTo>
                  <a:pt x="3467183" y="780745"/>
                </a:lnTo>
                <a:lnTo>
                  <a:pt x="3477653" y="739478"/>
                </a:lnTo>
                <a:lnTo>
                  <a:pt x="3478375" y="142884"/>
                </a:lnTo>
                <a:lnTo>
                  <a:pt x="3477441" y="128248"/>
                </a:lnTo>
                <a:lnTo>
                  <a:pt x="3466435" y="87197"/>
                </a:lnTo>
                <a:lnTo>
                  <a:pt x="3444617" y="51928"/>
                </a:lnTo>
                <a:lnTo>
                  <a:pt x="3413905" y="24358"/>
                </a:lnTo>
                <a:lnTo>
                  <a:pt x="3376220" y="6409"/>
                </a:lnTo>
                <a:lnTo>
                  <a:pt x="3333482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58028" y="4250816"/>
            <a:ext cx="3478403" cy="869695"/>
          </a:xfrm>
          <a:custGeom>
            <a:avLst/>
            <a:gdLst/>
            <a:ahLst/>
            <a:cxnLst/>
            <a:rect l="l" t="t" r="r" b="b"/>
            <a:pathLst>
              <a:path w="3478403" h="869696">
                <a:moveTo>
                  <a:pt x="0" y="144906"/>
                </a:moveTo>
                <a:lnTo>
                  <a:pt x="6409" y="102168"/>
                </a:lnTo>
                <a:lnTo>
                  <a:pt x="24358" y="64483"/>
                </a:lnTo>
                <a:lnTo>
                  <a:pt x="51928" y="33772"/>
                </a:lnTo>
                <a:lnTo>
                  <a:pt x="87197" y="11953"/>
                </a:lnTo>
                <a:lnTo>
                  <a:pt x="128248" y="947"/>
                </a:lnTo>
                <a:lnTo>
                  <a:pt x="144907" y="0"/>
                </a:lnTo>
                <a:lnTo>
                  <a:pt x="3333496" y="0"/>
                </a:lnTo>
                <a:lnTo>
                  <a:pt x="3348185" y="735"/>
                </a:lnTo>
                <a:lnTo>
                  <a:pt x="3362455" y="2896"/>
                </a:lnTo>
                <a:lnTo>
                  <a:pt x="3402037" y="17212"/>
                </a:lnTo>
                <a:lnTo>
                  <a:pt x="3435287" y="41787"/>
                </a:lnTo>
                <a:lnTo>
                  <a:pt x="3460283" y="74704"/>
                </a:lnTo>
                <a:lnTo>
                  <a:pt x="3475106" y="114040"/>
                </a:lnTo>
                <a:lnTo>
                  <a:pt x="3478403" y="144906"/>
                </a:lnTo>
                <a:lnTo>
                  <a:pt x="3478403" y="724788"/>
                </a:lnTo>
                <a:lnTo>
                  <a:pt x="3477667" y="739478"/>
                </a:lnTo>
                <a:lnTo>
                  <a:pt x="3475506" y="753748"/>
                </a:lnTo>
                <a:lnTo>
                  <a:pt x="3461190" y="793330"/>
                </a:lnTo>
                <a:lnTo>
                  <a:pt x="3436615" y="826580"/>
                </a:lnTo>
                <a:lnTo>
                  <a:pt x="3403698" y="851576"/>
                </a:lnTo>
                <a:lnTo>
                  <a:pt x="3364362" y="866399"/>
                </a:lnTo>
                <a:lnTo>
                  <a:pt x="3333496" y="869695"/>
                </a:lnTo>
                <a:lnTo>
                  <a:pt x="144907" y="869695"/>
                </a:lnTo>
                <a:lnTo>
                  <a:pt x="130217" y="868960"/>
                </a:lnTo>
                <a:lnTo>
                  <a:pt x="115947" y="866799"/>
                </a:lnTo>
                <a:lnTo>
                  <a:pt x="76365" y="852483"/>
                </a:lnTo>
                <a:lnTo>
                  <a:pt x="43115" y="827908"/>
                </a:lnTo>
                <a:lnTo>
                  <a:pt x="18119" y="794991"/>
                </a:lnTo>
                <a:lnTo>
                  <a:pt x="3296" y="755655"/>
                </a:lnTo>
                <a:lnTo>
                  <a:pt x="0" y="724788"/>
                </a:lnTo>
                <a:lnTo>
                  <a:pt x="0" y="144906"/>
                </a:lnTo>
                <a:close/>
              </a:path>
            </a:pathLst>
          </a:custGeom>
          <a:ln w="425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777610" y="4266539"/>
            <a:ext cx="3128645" cy="840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0" algn="ctr">
              <a:lnSpc>
                <a:spcPct val="91300"/>
              </a:lnSpc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Pro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ve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 l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 c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mun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ón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y an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 l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as p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nci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ást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cas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03829" y="5584063"/>
            <a:ext cx="3112770" cy="954544"/>
          </a:xfrm>
          <a:custGeom>
            <a:avLst/>
            <a:gdLst/>
            <a:ahLst/>
            <a:cxnLst/>
            <a:rect l="l" t="t" r="r" b="b"/>
            <a:pathLst>
              <a:path w="3112770" h="954544">
                <a:moveTo>
                  <a:pt x="2953638" y="0"/>
                </a:moveTo>
                <a:lnTo>
                  <a:pt x="159131" y="0"/>
                </a:lnTo>
                <a:lnTo>
                  <a:pt x="148522" y="347"/>
                </a:lnTo>
                <a:lnTo>
                  <a:pt x="106500" y="8908"/>
                </a:lnTo>
                <a:lnTo>
                  <a:pt x="69311" y="27750"/>
                </a:lnTo>
                <a:lnTo>
                  <a:pt x="38545" y="55283"/>
                </a:lnTo>
                <a:lnTo>
                  <a:pt x="15793" y="89918"/>
                </a:lnTo>
                <a:lnTo>
                  <a:pt x="2644" y="130064"/>
                </a:lnTo>
                <a:lnTo>
                  <a:pt x="0" y="159105"/>
                </a:lnTo>
                <a:lnTo>
                  <a:pt x="0" y="795451"/>
                </a:lnTo>
                <a:lnTo>
                  <a:pt x="4832" y="834518"/>
                </a:lnTo>
                <a:lnTo>
                  <a:pt x="20425" y="873489"/>
                </a:lnTo>
                <a:lnTo>
                  <a:pt x="45242" y="906566"/>
                </a:lnTo>
                <a:lnTo>
                  <a:pt x="77692" y="932161"/>
                </a:lnTo>
                <a:lnTo>
                  <a:pt x="116185" y="948684"/>
                </a:lnTo>
                <a:lnTo>
                  <a:pt x="159131" y="954544"/>
                </a:lnTo>
                <a:lnTo>
                  <a:pt x="2953638" y="954544"/>
                </a:lnTo>
                <a:lnTo>
                  <a:pt x="2992712" y="949713"/>
                </a:lnTo>
                <a:lnTo>
                  <a:pt x="3031691" y="934125"/>
                </a:lnTo>
                <a:lnTo>
                  <a:pt x="3064777" y="909316"/>
                </a:lnTo>
                <a:lnTo>
                  <a:pt x="3090379" y="876874"/>
                </a:lnTo>
                <a:lnTo>
                  <a:pt x="3106907" y="838389"/>
                </a:lnTo>
                <a:lnTo>
                  <a:pt x="3112770" y="795451"/>
                </a:lnTo>
                <a:lnTo>
                  <a:pt x="3112770" y="159105"/>
                </a:lnTo>
                <a:lnTo>
                  <a:pt x="3107935" y="120030"/>
                </a:lnTo>
                <a:lnTo>
                  <a:pt x="3092341" y="81059"/>
                </a:lnTo>
                <a:lnTo>
                  <a:pt x="3067524" y="47980"/>
                </a:lnTo>
                <a:lnTo>
                  <a:pt x="3035074" y="22384"/>
                </a:lnTo>
                <a:lnTo>
                  <a:pt x="2996582" y="5861"/>
                </a:lnTo>
                <a:lnTo>
                  <a:pt x="2953638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03829" y="5584063"/>
            <a:ext cx="3112770" cy="954544"/>
          </a:xfrm>
          <a:custGeom>
            <a:avLst/>
            <a:gdLst/>
            <a:ahLst/>
            <a:cxnLst/>
            <a:rect l="l" t="t" r="r" b="b"/>
            <a:pathLst>
              <a:path w="3112770" h="954544">
                <a:moveTo>
                  <a:pt x="0" y="159105"/>
                </a:moveTo>
                <a:lnTo>
                  <a:pt x="5862" y="116168"/>
                </a:lnTo>
                <a:lnTo>
                  <a:pt x="22388" y="77682"/>
                </a:lnTo>
                <a:lnTo>
                  <a:pt x="47988" y="45237"/>
                </a:lnTo>
                <a:lnTo>
                  <a:pt x="81072" y="20425"/>
                </a:lnTo>
                <a:lnTo>
                  <a:pt x="120049" y="4833"/>
                </a:lnTo>
                <a:lnTo>
                  <a:pt x="159131" y="0"/>
                </a:lnTo>
                <a:lnTo>
                  <a:pt x="2953638" y="0"/>
                </a:lnTo>
                <a:lnTo>
                  <a:pt x="2968350" y="670"/>
                </a:lnTo>
                <a:lnTo>
                  <a:pt x="2982684" y="2644"/>
                </a:lnTo>
                <a:lnTo>
                  <a:pt x="3022836" y="15790"/>
                </a:lnTo>
                <a:lnTo>
                  <a:pt x="3057477" y="38538"/>
                </a:lnTo>
                <a:lnTo>
                  <a:pt x="3085015" y="69299"/>
                </a:lnTo>
                <a:lnTo>
                  <a:pt x="3103860" y="106483"/>
                </a:lnTo>
                <a:lnTo>
                  <a:pt x="3112422" y="148498"/>
                </a:lnTo>
                <a:lnTo>
                  <a:pt x="3112770" y="159105"/>
                </a:lnTo>
                <a:lnTo>
                  <a:pt x="3112770" y="795451"/>
                </a:lnTo>
                <a:lnTo>
                  <a:pt x="3112098" y="810161"/>
                </a:lnTo>
                <a:lnTo>
                  <a:pt x="3110125" y="824493"/>
                </a:lnTo>
                <a:lnTo>
                  <a:pt x="3096975" y="864639"/>
                </a:lnTo>
                <a:lnTo>
                  <a:pt x="3074221" y="899271"/>
                </a:lnTo>
                <a:lnTo>
                  <a:pt x="3043453" y="926802"/>
                </a:lnTo>
                <a:lnTo>
                  <a:pt x="3006261" y="945640"/>
                </a:lnTo>
                <a:lnTo>
                  <a:pt x="2964237" y="954197"/>
                </a:lnTo>
                <a:lnTo>
                  <a:pt x="2953638" y="954544"/>
                </a:lnTo>
                <a:lnTo>
                  <a:pt x="159131" y="954544"/>
                </a:lnTo>
                <a:lnTo>
                  <a:pt x="144419" y="953873"/>
                </a:lnTo>
                <a:lnTo>
                  <a:pt x="130084" y="951900"/>
                </a:lnTo>
                <a:lnTo>
                  <a:pt x="89930" y="938755"/>
                </a:lnTo>
                <a:lnTo>
                  <a:pt x="55289" y="916008"/>
                </a:lnTo>
                <a:lnTo>
                  <a:pt x="27751" y="885248"/>
                </a:lnTo>
                <a:lnTo>
                  <a:pt x="8907" y="848065"/>
                </a:lnTo>
                <a:lnTo>
                  <a:pt x="347" y="806048"/>
                </a:lnTo>
                <a:lnTo>
                  <a:pt x="0" y="795451"/>
                </a:lnTo>
                <a:lnTo>
                  <a:pt x="0" y="159105"/>
                </a:lnTo>
                <a:close/>
              </a:path>
            </a:pathLst>
          </a:custGeom>
          <a:ln w="425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687826" y="5642965"/>
            <a:ext cx="2146935" cy="840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1905" algn="ctr">
              <a:lnSpc>
                <a:spcPct val="91200"/>
              </a:lnSpc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ud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ar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 pr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á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ca d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l mundo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actual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67537" y="4447285"/>
            <a:ext cx="2673934" cy="1747812"/>
          </a:xfrm>
          <a:custGeom>
            <a:avLst/>
            <a:gdLst/>
            <a:ahLst/>
            <a:cxnLst/>
            <a:rect l="l" t="t" r="r" b="b"/>
            <a:pathLst>
              <a:path w="2673934" h="1747812">
                <a:moveTo>
                  <a:pt x="2382596" y="0"/>
                </a:moveTo>
                <a:lnTo>
                  <a:pt x="291299" y="0"/>
                </a:lnTo>
                <a:lnTo>
                  <a:pt x="267408" y="965"/>
                </a:lnTo>
                <a:lnTo>
                  <a:pt x="221296" y="8466"/>
                </a:lnTo>
                <a:lnTo>
                  <a:pt x="177911" y="22893"/>
                </a:lnTo>
                <a:lnTo>
                  <a:pt x="137854" y="43647"/>
                </a:lnTo>
                <a:lnTo>
                  <a:pt x="101723" y="70127"/>
                </a:lnTo>
                <a:lnTo>
                  <a:pt x="70120" y="101735"/>
                </a:lnTo>
                <a:lnTo>
                  <a:pt x="43642" y="137870"/>
                </a:lnTo>
                <a:lnTo>
                  <a:pt x="22891" y="177932"/>
                </a:lnTo>
                <a:lnTo>
                  <a:pt x="8465" y="221323"/>
                </a:lnTo>
                <a:lnTo>
                  <a:pt x="965" y="267442"/>
                </a:lnTo>
                <a:lnTo>
                  <a:pt x="0" y="291338"/>
                </a:lnTo>
                <a:lnTo>
                  <a:pt x="0" y="1456512"/>
                </a:lnTo>
                <a:lnTo>
                  <a:pt x="3812" y="1503760"/>
                </a:lnTo>
                <a:lnTo>
                  <a:pt x="14850" y="1548581"/>
                </a:lnTo>
                <a:lnTo>
                  <a:pt x="32513" y="1590377"/>
                </a:lnTo>
                <a:lnTo>
                  <a:pt x="56203" y="1628545"/>
                </a:lnTo>
                <a:lnTo>
                  <a:pt x="85318" y="1662488"/>
                </a:lnTo>
                <a:lnTo>
                  <a:pt x="119260" y="1691605"/>
                </a:lnTo>
                <a:lnTo>
                  <a:pt x="157429" y="1715295"/>
                </a:lnTo>
                <a:lnTo>
                  <a:pt x="199225" y="1732960"/>
                </a:lnTo>
                <a:lnTo>
                  <a:pt x="244048" y="1743999"/>
                </a:lnTo>
                <a:lnTo>
                  <a:pt x="291299" y="1747812"/>
                </a:lnTo>
                <a:lnTo>
                  <a:pt x="2382596" y="1747812"/>
                </a:lnTo>
                <a:lnTo>
                  <a:pt x="2429854" y="1743999"/>
                </a:lnTo>
                <a:lnTo>
                  <a:pt x="2474684" y="1732960"/>
                </a:lnTo>
                <a:lnTo>
                  <a:pt x="2516486" y="1715295"/>
                </a:lnTo>
                <a:lnTo>
                  <a:pt x="2554659" y="1691605"/>
                </a:lnTo>
                <a:lnTo>
                  <a:pt x="2588606" y="1662488"/>
                </a:lnTo>
                <a:lnTo>
                  <a:pt x="2617725" y="1628545"/>
                </a:lnTo>
                <a:lnTo>
                  <a:pt x="2641416" y="1590377"/>
                </a:lnTo>
                <a:lnTo>
                  <a:pt x="2659082" y="1548581"/>
                </a:lnTo>
                <a:lnTo>
                  <a:pt x="2670121" y="1503760"/>
                </a:lnTo>
                <a:lnTo>
                  <a:pt x="2673934" y="1456512"/>
                </a:lnTo>
                <a:lnTo>
                  <a:pt x="2673934" y="291338"/>
                </a:lnTo>
                <a:lnTo>
                  <a:pt x="2670121" y="244079"/>
                </a:lnTo>
                <a:lnTo>
                  <a:pt x="2659082" y="199249"/>
                </a:lnTo>
                <a:lnTo>
                  <a:pt x="2641416" y="157448"/>
                </a:lnTo>
                <a:lnTo>
                  <a:pt x="2617725" y="119274"/>
                </a:lnTo>
                <a:lnTo>
                  <a:pt x="2588606" y="85328"/>
                </a:lnTo>
                <a:lnTo>
                  <a:pt x="2554659" y="56209"/>
                </a:lnTo>
                <a:lnTo>
                  <a:pt x="2516486" y="32517"/>
                </a:lnTo>
                <a:lnTo>
                  <a:pt x="2474684" y="14851"/>
                </a:lnTo>
                <a:lnTo>
                  <a:pt x="2429854" y="3812"/>
                </a:lnTo>
                <a:lnTo>
                  <a:pt x="238259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7537" y="4447285"/>
            <a:ext cx="2673934" cy="1747812"/>
          </a:xfrm>
          <a:custGeom>
            <a:avLst/>
            <a:gdLst/>
            <a:ahLst/>
            <a:cxnLst/>
            <a:rect l="l" t="t" r="r" b="b"/>
            <a:pathLst>
              <a:path w="2673934" h="1747812">
                <a:moveTo>
                  <a:pt x="0" y="291338"/>
                </a:moveTo>
                <a:lnTo>
                  <a:pt x="3812" y="244079"/>
                </a:lnTo>
                <a:lnTo>
                  <a:pt x="14850" y="199249"/>
                </a:lnTo>
                <a:lnTo>
                  <a:pt x="32513" y="157448"/>
                </a:lnTo>
                <a:lnTo>
                  <a:pt x="56203" y="119274"/>
                </a:lnTo>
                <a:lnTo>
                  <a:pt x="85318" y="85328"/>
                </a:lnTo>
                <a:lnTo>
                  <a:pt x="119260" y="56209"/>
                </a:lnTo>
                <a:lnTo>
                  <a:pt x="157429" y="32517"/>
                </a:lnTo>
                <a:lnTo>
                  <a:pt x="199225" y="14851"/>
                </a:lnTo>
                <a:lnTo>
                  <a:pt x="244048" y="3812"/>
                </a:lnTo>
                <a:lnTo>
                  <a:pt x="291299" y="0"/>
                </a:lnTo>
                <a:lnTo>
                  <a:pt x="2382596" y="0"/>
                </a:lnTo>
                <a:lnTo>
                  <a:pt x="2406491" y="965"/>
                </a:lnTo>
                <a:lnTo>
                  <a:pt x="2429854" y="3812"/>
                </a:lnTo>
                <a:lnTo>
                  <a:pt x="2474684" y="14851"/>
                </a:lnTo>
                <a:lnTo>
                  <a:pt x="2516486" y="32517"/>
                </a:lnTo>
                <a:lnTo>
                  <a:pt x="2554659" y="56209"/>
                </a:lnTo>
                <a:lnTo>
                  <a:pt x="2588606" y="85328"/>
                </a:lnTo>
                <a:lnTo>
                  <a:pt x="2617725" y="119274"/>
                </a:lnTo>
                <a:lnTo>
                  <a:pt x="2641416" y="157448"/>
                </a:lnTo>
                <a:lnTo>
                  <a:pt x="2659082" y="199249"/>
                </a:lnTo>
                <a:lnTo>
                  <a:pt x="2670121" y="244079"/>
                </a:lnTo>
                <a:lnTo>
                  <a:pt x="2673934" y="291338"/>
                </a:lnTo>
                <a:lnTo>
                  <a:pt x="2673934" y="1456512"/>
                </a:lnTo>
                <a:lnTo>
                  <a:pt x="2672968" y="1480402"/>
                </a:lnTo>
                <a:lnTo>
                  <a:pt x="2670121" y="1503760"/>
                </a:lnTo>
                <a:lnTo>
                  <a:pt x="2659082" y="1548581"/>
                </a:lnTo>
                <a:lnTo>
                  <a:pt x="2641416" y="1590377"/>
                </a:lnTo>
                <a:lnTo>
                  <a:pt x="2617725" y="1628545"/>
                </a:lnTo>
                <a:lnTo>
                  <a:pt x="2588606" y="1662488"/>
                </a:lnTo>
                <a:lnTo>
                  <a:pt x="2554659" y="1691605"/>
                </a:lnTo>
                <a:lnTo>
                  <a:pt x="2516486" y="1715295"/>
                </a:lnTo>
                <a:lnTo>
                  <a:pt x="2474684" y="1732960"/>
                </a:lnTo>
                <a:lnTo>
                  <a:pt x="2429854" y="1743999"/>
                </a:lnTo>
                <a:lnTo>
                  <a:pt x="2382596" y="1747812"/>
                </a:lnTo>
                <a:lnTo>
                  <a:pt x="291299" y="1747812"/>
                </a:lnTo>
                <a:lnTo>
                  <a:pt x="267408" y="1746846"/>
                </a:lnTo>
                <a:lnTo>
                  <a:pt x="244048" y="1743999"/>
                </a:lnTo>
                <a:lnTo>
                  <a:pt x="199225" y="1732960"/>
                </a:lnTo>
                <a:lnTo>
                  <a:pt x="157429" y="1715295"/>
                </a:lnTo>
                <a:lnTo>
                  <a:pt x="119260" y="1691605"/>
                </a:lnTo>
                <a:lnTo>
                  <a:pt x="85318" y="1662488"/>
                </a:lnTo>
                <a:lnTo>
                  <a:pt x="56203" y="1628545"/>
                </a:lnTo>
                <a:lnTo>
                  <a:pt x="32513" y="1590377"/>
                </a:lnTo>
                <a:lnTo>
                  <a:pt x="14850" y="1548581"/>
                </a:lnTo>
                <a:lnTo>
                  <a:pt x="3812" y="1503760"/>
                </a:lnTo>
                <a:lnTo>
                  <a:pt x="0" y="1456512"/>
                </a:lnTo>
                <a:lnTo>
                  <a:pt x="0" y="291338"/>
                </a:lnTo>
                <a:close/>
              </a:path>
            </a:pathLst>
          </a:custGeom>
          <a:ln w="425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65175" y="4763668"/>
            <a:ext cx="2280285" cy="1118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0" algn="ctr">
              <a:lnSpc>
                <a:spcPct val="91200"/>
              </a:lnSpc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29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gan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zar y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pr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as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ntos nac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ona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5074" y="2641345"/>
            <a:ext cx="3242231" cy="1596389"/>
          </a:xfrm>
          <a:custGeom>
            <a:avLst/>
            <a:gdLst/>
            <a:ahLst/>
            <a:cxnLst/>
            <a:rect l="l" t="t" r="r" b="b"/>
            <a:pathLst>
              <a:path w="3242231" h="1596389">
                <a:moveTo>
                  <a:pt x="2976166" y="0"/>
                </a:moveTo>
                <a:lnTo>
                  <a:pt x="266062" y="0"/>
                </a:lnTo>
                <a:lnTo>
                  <a:pt x="244241" y="882"/>
                </a:lnTo>
                <a:lnTo>
                  <a:pt x="202125" y="7733"/>
                </a:lnTo>
                <a:lnTo>
                  <a:pt x="162500" y="20911"/>
                </a:lnTo>
                <a:lnTo>
                  <a:pt x="125913" y="39869"/>
                </a:lnTo>
                <a:lnTo>
                  <a:pt x="92913" y="64059"/>
                </a:lnTo>
                <a:lnTo>
                  <a:pt x="64047" y="92935"/>
                </a:lnTo>
                <a:lnTo>
                  <a:pt x="39863" y="125950"/>
                </a:lnTo>
                <a:lnTo>
                  <a:pt x="20908" y="162556"/>
                </a:lnTo>
                <a:lnTo>
                  <a:pt x="7732" y="202206"/>
                </a:lnTo>
                <a:lnTo>
                  <a:pt x="882" y="244353"/>
                </a:lnTo>
                <a:lnTo>
                  <a:pt x="0" y="266191"/>
                </a:lnTo>
                <a:lnTo>
                  <a:pt x="0" y="1330324"/>
                </a:lnTo>
                <a:lnTo>
                  <a:pt x="3482" y="1373480"/>
                </a:lnTo>
                <a:lnTo>
                  <a:pt x="13564" y="1414420"/>
                </a:lnTo>
                <a:lnTo>
                  <a:pt x="29698" y="1452595"/>
                </a:lnTo>
                <a:lnTo>
                  <a:pt x="51335" y="1487457"/>
                </a:lnTo>
                <a:lnTo>
                  <a:pt x="77929" y="1518459"/>
                </a:lnTo>
                <a:lnTo>
                  <a:pt x="108930" y="1545053"/>
                </a:lnTo>
                <a:lnTo>
                  <a:pt x="143792" y="1566691"/>
                </a:lnTo>
                <a:lnTo>
                  <a:pt x="181967" y="1582825"/>
                </a:lnTo>
                <a:lnTo>
                  <a:pt x="222906" y="1592907"/>
                </a:lnTo>
                <a:lnTo>
                  <a:pt x="266062" y="1596389"/>
                </a:lnTo>
                <a:lnTo>
                  <a:pt x="2976166" y="1596389"/>
                </a:lnTo>
                <a:lnTo>
                  <a:pt x="3019322" y="1592907"/>
                </a:lnTo>
                <a:lnTo>
                  <a:pt x="3060261" y="1582825"/>
                </a:lnTo>
                <a:lnTo>
                  <a:pt x="3098436" y="1566691"/>
                </a:lnTo>
                <a:lnTo>
                  <a:pt x="3133298" y="1545053"/>
                </a:lnTo>
                <a:lnTo>
                  <a:pt x="3164300" y="1518459"/>
                </a:lnTo>
                <a:lnTo>
                  <a:pt x="3190894" y="1487457"/>
                </a:lnTo>
                <a:lnTo>
                  <a:pt x="3212532" y="1452595"/>
                </a:lnTo>
                <a:lnTo>
                  <a:pt x="3228666" y="1414420"/>
                </a:lnTo>
                <a:lnTo>
                  <a:pt x="3238748" y="1373480"/>
                </a:lnTo>
                <a:lnTo>
                  <a:pt x="3242231" y="1330324"/>
                </a:lnTo>
                <a:lnTo>
                  <a:pt x="3242231" y="266191"/>
                </a:lnTo>
                <a:lnTo>
                  <a:pt x="3238748" y="223001"/>
                </a:lnTo>
                <a:lnTo>
                  <a:pt x="3228666" y="182034"/>
                </a:lnTo>
                <a:lnTo>
                  <a:pt x="3212532" y="143838"/>
                </a:lnTo>
                <a:lnTo>
                  <a:pt x="3190894" y="108959"/>
                </a:lnTo>
                <a:lnTo>
                  <a:pt x="3164300" y="77946"/>
                </a:lnTo>
                <a:lnTo>
                  <a:pt x="3133298" y="51344"/>
                </a:lnTo>
                <a:lnTo>
                  <a:pt x="3098436" y="29701"/>
                </a:lnTo>
                <a:lnTo>
                  <a:pt x="3060261" y="13565"/>
                </a:lnTo>
                <a:lnTo>
                  <a:pt x="3019322" y="3482"/>
                </a:lnTo>
                <a:lnTo>
                  <a:pt x="297616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5074" y="2641345"/>
            <a:ext cx="3242231" cy="1596389"/>
          </a:xfrm>
          <a:custGeom>
            <a:avLst/>
            <a:gdLst/>
            <a:ahLst/>
            <a:cxnLst/>
            <a:rect l="l" t="t" r="r" b="b"/>
            <a:pathLst>
              <a:path w="3242231" h="1596389">
                <a:moveTo>
                  <a:pt x="0" y="266191"/>
                </a:moveTo>
                <a:lnTo>
                  <a:pt x="3482" y="223001"/>
                </a:lnTo>
                <a:lnTo>
                  <a:pt x="13564" y="182034"/>
                </a:lnTo>
                <a:lnTo>
                  <a:pt x="29698" y="143838"/>
                </a:lnTo>
                <a:lnTo>
                  <a:pt x="51335" y="108959"/>
                </a:lnTo>
                <a:lnTo>
                  <a:pt x="77929" y="77946"/>
                </a:lnTo>
                <a:lnTo>
                  <a:pt x="108930" y="51344"/>
                </a:lnTo>
                <a:lnTo>
                  <a:pt x="143792" y="29701"/>
                </a:lnTo>
                <a:lnTo>
                  <a:pt x="181967" y="13565"/>
                </a:lnTo>
                <a:lnTo>
                  <a:pt x="222906" y="3482"/>
                </a:lnTo>
                <a:lnTo>
                  <a:pt x="266062" y="0"/>
                </a:lnTo>
                <a:lnTo>
                  <a:pt x="2976166" y="0"/>
                </a:lnTo>
                <a:lnTo>
                  <a:pt x="2997987" y="882"/>
                </a:lnTo>
                <a:lnTo>
                  <a:pt x="3019322" y="3482"/>
                </a:lnTo>
                <a:lnTo>
                  <a:pt x="3060261" y="13565"/>
                </a:lnTo>
                <a:lnTo>
                  <a:pt x="3098436" y="29701"/>
                </a:lnTo>
                <a:lnTo>
                  <a:pt x="3133298" y="51344"/>
                </a:lnTo>
                <a:lnTo>
                  <a:pt x="3164300" y="77946"/>
                </a:lnTo>
                <a:lnTo>
                  <a:pt x="3190894" y="108959"/>
                </a:lnTo>
                <a:lnTo>
                  <a:pt x="3212532" y="143838"/>
                </a:lnTo>
                <a:lnTo>
                  <a:pt x="3228666" y="182034"/>
                </a:lnTo>
                <a:lnTo>
                  <a:pt x="3238748" y="223001"/>
                </a:lnTo>
                <a:lnTo>
                  <a:pt x="3242231" y="266191"/>
                </a:lnTo>
                <a:lnTo>
                  <a:pt x="3242231" y="1330324"/>
                </a:lnTo>
                <a:lnTo>
                  <a:pt x="3241349" y="1352145"/>
                </a:lnTo>
                <a:lnTo>
                  <a:pt x="3238748" y="1373480"/>
                </a:lnTo>
                <a:lnTo>
                  <a:pt x="3228666" y="1414420"/>
                </a:lnTo>
                <a:lnTo>
                  <a:pt x="3212532" y="1452595"/>
                </a:lnTo>
                <a:lnTo>
                  <a:pt x="3190894" y="1487457"/>
                </a:lnTo>
                <a:lnTo>
                  <a:pt x="3164300" y="1518459"/>
                </a:lnTo>
                <a:lnTo>
                  <a:pt x="3133298" y="1545053"/>
                </a:lnTo>
                <a:lnTo>
                  <a:pt x="3098436" y="1566691"/>
                </a:lnTo>
                <a:lnTo>
                  <a:pt x="3060261" y="1582825"/>
                </a:lnTo>
                <a:lnTo>
                  <a:pt x="3019322" y="1592907"/>
                </a:lnTo>
                <a:lnTo>
                  <a:pt x="2976166" y="1596389"/>
                </a:lnTo>
                <a:lnTo>
                  <a:pt x="266062" y="1596389"/>
                </a:lnTo>
                <a:lnTo>
                  <a:pt x="244241" y="1595507"/>
                </a:lnTo>
                <a:lnTo>
                  <a:pt x="222906" y="1592907"/>
                </a:lnTo>
                <a:lnTo>
                  <a:pt x="181967" y="1582825"/>
                </a:lnTo>
                <a:lnTo>
                  <a:pt x="143792" y="1566691"/>
                </a:lnTo>
                <a:lnTo>
                  <a:pt x="108930" y="1545053"/>
                </a:lnTo>
                <a:lnTo>
                  <a:pt x="77929" y="1518459"/>
                </a:lnTo>
                <a:lnTo>
                  <a:pt x="51335" y="1487457"/>
                </a:lnTo>
                <a:lnTo>
                  <a:pt x="29698" y="1452595"/>
                </a:lnTo>
                <a:lnTo>
                  <a:pt x="13564" y="1414420"/>
                </a:lnTo>
                <a:lnTo>
                  <a:pt x="3482" y="1373480"/>
                </a:lnTo>
                <a:lnTo>
                  <a:pt x="0" y="1330324"/>
                </a:lnTo>
                <a:lnTo>
                  <a:pt x="0" y="266191"/>
                </a:lnTo>
                <a:close/>
              </a:path>
            </a:pathLst>
          </a:custGeom>
          <a:ln w="425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32638" y="2881528"/>
            <a:ext cx="2767330" cy="1118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0" algn="ctr">
              <a:lnSpc>
                <a:spcPct val="91200"/>
              </a:lnSpc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ab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ar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con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as d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me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ns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PS y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Com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 past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af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nes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25356" y="904621"/>
            <a:ext cx="3218045" cy="1487677"/>
          </a:xfrm>
          <a:custGeom>
            <a:avLst/>
            <a:gdLst/>
            <a:ahLst/>
            <a:cxnLst/>
            <a:rect l="l" t="t" r="r" b="b"/>
            <a:pathLst>
              <a:path w="3218045" h="1487677">
                <a:moveTo>
                  <a:pt x="2970141" y="0"/>
                </a:moveTo>
                <a:lnTo>
                  <a:pt x="247947" y="0"/>
                </a:lnTo>
                <a:lnTo>
                  <a:pt x="227610" y="821"/>
                </a:lnTo>
                <a:lnTo>
                  <a:pt x="188360" y="7205"/>
                </a:lnTo>
                <a:lnTo>
                  <a:pt x="151432" y="19484"/>
                </a:lnTo>
                <a:lnTo>
                  <a:pt x="117336" y="37148"/>
                </a:lnTo>
                <a:lnTo>
                  <a:pt x="86583" y="59689"/>
                </a:lnTo>
                <a:lnTo>
                  <a:pt x="47837" y="101525"/>
                </a:lnTo>
                <a:lnTo>
                  <a:pt x="27674" y="134024"/>
                </a:lnTo>
                <a:lnTo>
                  <a:pt x="12639" y="169615"/>
                </a:lnTo>
                <a:lnTo>
                  <a:pt x="3245" y="207787"/>
                </a:lnTo>
                <a:lnTo>
                  <a:pt x="0" y="248030"/>
                </a:lnTo>
                <a:lnTo>
                  <a:pt x="0" y="1239774"/>
                </a:lnTo>
                <a:lnTo>
                  <a:pt x="3245" y="1279983"/>
                </a:lnTo>
                <a:lnTo>
                  <a:pt x="12639" y="1318127"/>
                </a:lnTo>
                <a:lnTo>
                  <a:pt x="27674" y="1353696"/>
                </a:lnTo>
                <a:lnTo>
                  <a:pt x="47837" y="1386179"/>
                </a:lnTo>
                <a:lnTo>
                  <a:pt x="86583" y="1428000"/>
                </a:lnTo>
                <a:lnTo>
                  <a:pt x="117336" y="1450534"/>
                </a:lnTo>
                <a:lnTo>
                  <a:pt x="151432" y="1468195"/>
                </a:lnTo>
                <a:lnTo>
                  <a:pt x="188360" y="1480472"/>
                </a:lnTo>
                <a:lnTo>
                  <a:pt x="227610" y="1486856"/>
                </a:lnTo>
                <a:lnTo>
                  <a:pt x="247947" y="1487677"/>
                </a:lnTo>
                <a:lnTo>
                  <a:pt x="2970141" y="1487677"/>
                </a:lnTo>
                <a:lnTo>
                  <a:pt x="3010350" y="1484433"/>
                </a:lnTo>
                <a:lnTo>
                  <a:pt x="3048495" y="1475038"/>
                </a:lnTo>
                <a:lnTo>
                  <a:pt x="3084064" y="1460005"/>
                </a:lnTo>
                <a:lnTo>
                  <a:pt x="3116546" y="1439844"/>
                </a:lnTo>
                <a:lnTo>
                  <a:pt x="3158367" y="1401104"/>
                </a:lnTo>
                <a:lnTo>
                  <a:pt x="3180901" y="1370355"/>
                </a:lnTo>
                <a:lnTo>
                  <a:pt x="3198562" y="1336266"/>
                </a:lnTo>
                <a:lnTo>
                  <a:pt x="3210840" y="1299345"/>
                </a:lnTo>
                <a:lnTo>
                  <a:pt x="3217223" y="1260104"/>
                </a:lnTo>
                <a:lnTo>
                  <a:pt x="3218045" y="1239774"/>
                </a:lnTo>
                <a:lnTo>
                  <a:pt x="3218045" y="248030"/>
                </a:lnTo>
                <a:lnTo>
                  <a:pt x="3214800" y="207787"/>
                </a:lnTo>
                <a:lnTo>
                  <a:pt x="3205406" y="169615"/>
                </a:lnTo>
                <a:lnTo>
                  <a:pt x="3190373" y="134024"/>
                </a:lnTo>
                <a:lnTo>
                  <a:pt x="3170212" y="101525"/>
                </a:lnTo>
                <a:lnTo>
                  <a:pt x="3131471" y="59689"/>
                </a:lnTo>
                <a:lnTo>
                  <a:pt x="3100723" y="37148"/>
                </a:lnTo>
                <a:lnTo>
                  <a:pt x="3066633" y="19484"/>
                </a:lnTo>
                <a:lnTo>
                  <a:pt x="3029713" y="7205"/>
                </a:lnTo>
                <a:lnTo>
                  <a:pt x="2990472" y="821"/>
                </a:lnTo>
                <a:lnTo>
                  <a:pt x="2970141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5356" y="904621"/>
            <a:ext cx="3218045" cy="1487677"/>
          </a:xfrm>
          <a:custGeom>
            <a:avLst/>
            <a:gdLst/>
            <a:ahLst/>
            <a:cxnLst/>
            <a:rect l="l" t="t" r="r" b="b"/>
            <a:pathLst>
              <a:path w="3218045" h="1487677">
                <a:moveTo>
                  <a:pt x="0" y="248030"/>
                </a:moveTo>
                <a:lnTo>
                  <a:pt x="3245" y="207787"/>
                </a:lnTo>
                <a:lnTo>
                  <a:pt x="12639" y="169615"/>
                </a:lnTo>
                <a:lnTo>
                  <a:pt x="27674" y="134024"/>
                </a:lnTo>
                <a:lnTo>
                  <a:pt x="47837" y="101525"/>
                </a:lnTo>
                <a:lnTo>
                  <a:pt x="86583" y="59689"/>
                </a:lnTo>
                <a:lnTo>
                  <a:pt x="117336" y="37148"/>
                </a:lnTo>
                <a:lnTo>
                  <a:pt x="151432" y="19484"/>
                </a:lnTo>
                <a:lnTo>
                  <a:pt x="188360" y="7205"/>
                </a:lnTo>
                <a:lnTo>
                  <a:pt x="227610" y="821"/>
                </a:lnTo>
                <a:lnTo>
                  <a:pt x="247947" y="0"/>
                </a:lnTo>
                <a:lnTo>
                  <a:pt x="2970141" y="0"/>
                </a:lnTo>
                <a:lnTo>
                  <a:pt x="2990472" y="821"/>
                </a:lnTo>
                <a:lnTo>
                  <a:pt x="3010350" y="3244"/>
                </a:lnTo>
                <a:lnTo>
                  <a:pt x="3048495" y="12640"/>
                </a:lnTo>
                <a:lnTo>
                  <a:pt x="3084064" y="27675"/>
                </a:lnTo>
                <a:lnTo>
                  <a:pt x="3116546" y="47841"/>
                </a:lnTo>
                <a:lnTo>
                  <a:pt x="3158367" y="86594"/>
                </a:lnTo>
                <a:lnTo>
                  <a:pt x="3180901" y="117357"/>
                </a:lnTo>
                <a:lnTo>
                  <a:pt x="3198562" y="151465"/>
                </a:lnTo>
                <a:lnTo>
                  <a:pt x="3210840" y="188410"/>
                </a:lnTo>
                <a:lnTo>
                  <a:pt x="3217223" y="227681"/>
                </a:lnTo>
                <a:lnTo>
                  <a:pt x="3218045" y="248030"/>
                </a:lnTo>
                <a:lnTo>
                  <a:pt x="3218045" y="1239774"/>
                </a:lnTo>
                <a:lnTo>
                  <a:pt x="3217223" y="1260104"/>
                </a:lnTo>
                <a:lnTo>
                  <a:pt x="3214800" y="1279983"/>
                </a:lnTo>
                <a:lnTo>
                  <a:pt x="3205406" y="1318127"/>
                </a:lnTo>
                <a:lnTo>
                  <a:pt x="3190373" y="1353696"/>
                </a:lnTo>
                <a:lnTo>
                  <a:pt x="3170212" y="1386179"/>
                </a:lnTo>
                <a:lnTo>
                  <a:pt x="3131471" y="1428000"/>
                </a:lnTo>
                <a:lnTo>
                  <a:pt x="3100723" y="1450534"/>
                </a:lnTo>
                <a:lnTo>
                  <a:pt x="3066633" y="1468195"/>
                </a:lnTo>
                <a:lnTo>
                  <a:pt x="3029713" y="1480472"/>
                </a:lnTo>
                <a:lnTo>
                  <a:pt x="2990472" y="1486856"/>
                </a:lnTo>
                <a:lnTo>
                  <a:pt x="2970141" y="1487677"/>
                </a:lnTo>
                <a:lnTo>
                  <a:pt x="247947" y="1487677"/>
                </a:lnTo>
                <a:lnTo>
                  <a:pt x="227610" y="1486856"/>
                </a:lnTo>
                <a:lnTo>
                  <a:pt x="207727" y="1484433"/>
                </a:lnTo>
                <a:lnTo>
                  <a:pt x="169574" y="1475038"/>
                </a:lnTo>
                <a:lnTo>
                  <a:pt x="133998" y="1460005"/>
                </a:lnTo>
                <a:lnTo>
                  <a:pt x="101509" y="1439844"/>
                </a:lnTo>
                <a:lnTo>
                  <a:pt x="59683" y="1401104"/>
                </a:lnTo>
                <a:lnTo>
                  <a:pt x="37146" y="1370355"/>
                </a:lnTo>
                <a:lnTo>
                  <a:pt x="19483" y="1336266"/>
                </a:lnTo>
                <a:lnTo>
                  <a:pt x="7205" y="1299345"/>
                </a:lnTo>
                <a:lnTo>
                  <a:pt x="821" y="1260104"/>
                </a:lnTo>
                <a:lnTo>
                  <a:pt x="0" y="1239774"/>
                </a:lnTo>
                <a:lnTo>
                  <a:pt x="0" y="248030"/>
                </a:lnTo>
                <a:close/>
              </a:path>
            </a:pathLst>
          </a:custGeom>
          <a:ln w="425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65836" y="1089812"/>
            <a:ext cx="2534920" cy="1118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635" algn="ctr">
              <a:lnSpc>
                <a:spcPct val="91200"/>
              </a:lnSpc>
              <a:tabLst>
                <a:tab pos="1508125" algn="l"/>
              </a:tabLst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Estab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r	r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ón con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nstituc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 cat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cas,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soc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y d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gob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rno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268979" y="2093976"/>
            <a:ext cx="2816352" cy="26014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999103" y="2528316"/>
            <a:ext cx="1439545" cy="1654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635" algn="ctr">
              <a:lnSpc>
                <a:spcPct val="90000"/>
              </a:lnSpc>
            </a:pP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10</a:t>
            </a:r>
            <a:r>
              <a:rPr sz="2400" b="1" spc="-10" dirty="0">
                <a:solidFill>
                  <a:srgbClr val="FFFF00"/>
                </a:solidFill>
                <a:latin typeface="Arial Narrow"/>
                <a:cs typeface="Arial Narrow"/>
              </a:rPr>
              <a:t>4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.</a:t>
            </a:r>
            <a:r>
              <a:rPr sz="2400" b="1" spc="1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spc="-165" dirty="0">
                <a:solidFill>
                  <a:srgbClr val="FFFF00"/>
                </a:solidFill>
                <a:latin typeface="Arial Narrow"/>
                <a:cs typeface="Arial Narrow"/>
              </a:rPr>
              <a:t>T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areas del</a:t>
            </a:r>
            <a:r>
              <a:rPr sz="2400" b="1" spc="-1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spc="-15" dirty="0">
                <a:solidFill>
                  <a:srgbClr val="FFFF00"/>
                </a:solidFill>
                <a:latin typeface="Arial Narrow"/>
                <a:cs typeface="Arial Narrow"/>
              </a:rPr>
              <a:t>C</a:t>
            </a:r>
            <a:r>
              <a:rPr sz="2400" b="1" spc="-25" dirty="0">
                <a:solidFill>
                  <a:srgbClr val="FFFF00"/>
                </a:solidFill>
                <a:latin typeface="Arial Narrow"/>
                <a:cs typeface="Arial Narrow"/>
              </a:rPr>
              <a:t>o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ns</a:t>
            </a:r>
            <a:r>
              <a:rPr sz="2400" b="1" spc="-10" dirty="0">
                <a:solidFill>
                  <a:srgbClr val="FFFF00"/>
                </a:solidFill>
                <a:latin typeface="Arial Narrow"/>
                <a:cs typeface="Arial Narrow"/>
              </a:rPr>
              <a:t>e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jo </a:t>
            </a:r>
            <a:r>
              <a:rPr sz="2400" b="1" spc="-15" dirty="0">
                <a:solidFill>
                  <a:srgbClr val="FFFF00"/>
                </a:solidFill>
                <a:latin typeface="Arial Narrow"/>
                <a:cs typeface="Arial Narrow"/>
              </a:rPr>
              <a:t>N</a:t>
            </a:r>
            <a:r>
              <a:rPr sz="2400" b="1" spc="-25" dirty="0">
                <a:solidFill>
                  <a:srgbClr val="FFFF00"/>
                </a:solidFill>
                <a:latin typeface="Arial Narrow"/>
                <a:cs typeface="Arial Narrow"/>
              </a:rPr>
              <a:t>a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cional</a:t>
            </a:r>
            <a:r>
              <a:rPr sz="2400" b="1" spc="1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y pro</a:t>
            </a:r>
            <a:r>
              <a:rPr sz="2400" b="1" spc="-10" dirty="0">
                <a:solidFill>
                  <a:srgbClr val="FFFF00"/>
                </a:solidFill>
                <a:latin typeface="Arial Narrow"/>
                <a:cs typeface="Arial Narrow"/>
              </a:rPr>
              <a:t>y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ecto </a:t>
            </a:r>
            <a:r>
              <a:rPr sz="2400" b="1" spc="-10" dirty="0">
                <a:solidFill>
                  <a:srgbClr val="FFFF00"/>
                </a:solidFill>
                <a:latin typeface="Arial Narrow"/>
                <a:cs typeface="Arial Narrow"/>
              </a:rPr>
              <a:t>t</a:t>
            </a: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r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ienal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8027" y="5416296"/>
            <a:ext cx="7950834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73630" algn="l"/>
                <a:tab pos="2983865" algn="l"/>
                <a:tab pos="4889500" algn="l"/>
                <a:tab pos="6235065" algn="l"/>
              </a:tabLst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“¿No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estoy	yo	aquí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que	soy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tu	madre”?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268224"/>
            <a:ext cx="355092" cy="358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527304"/>
            <a:ext cx="355092" cy="358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786383"/>
            <a:ext cx="355092" cy="358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400" y="1045463"/>
            <a:ext cx="355092" cy="358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7219" y="1502663"/>
            <a:ext cx="623316" cy="516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091" y="1211580"/>
            <a:ext cx="3348228" cy="819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16808" y="1211580"/>
            <a:ext cx="809243" cy="819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400" y="1914144"/>
            <a:ext cx="355092" cy="358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400" y="2173223"/>
            <a:ext cx="355092" cy="358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400" y="2432304"/>
            <a:ext cx="355092" cy="358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4400" y="2691383"/>
            <a:ext cx="355092" cy="358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4400" y="2955035"/>
            <a:ext cx="350519" cy="3535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81304" y="1360423"/>
            <a:ext cx="2962910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105" dirty="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Exhortación</a:t>
            </a:r>
            <a:endParaRPr sz="4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6839" y="511048"/>
            <a:ext cx="2596511" cy="2882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9644" y="326136"/>
            <a:ext cx="3043428" cy="5532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95801" y="1625600"/>
            <a:ext cx="2551049" cy="35606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1720" y="2266188"/>
            <a:ext cx="426719" cy="440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103758"/>
            <a:ext cx="1363345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70"/>
              </a:lnSpc>
            </a:pPr>
            <a:r>
              <a:rPr sz="19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Introducción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9759" y="559942"/>
            <a:ext cx="7822565" cy="531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845" indent="-271780">
              <a:lnSpc>
                <a:spcPct val="100000"/>
              </a:lnSpc>
              <a:buClr>
                <a:srgbClr val="FFFF00"/>
              </a:buClr>
              <a:buFont typeface="Times New Roman"/>
              <a:buAutoNum type="romanUcPeriod"/>
              <a:tabLst>
                <a:tab pos="283845" algn="l"/>
              </a:tabLst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Fu</a:t>
            </a:r>
            <a:r>
              <a:rPr sz="24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damentos,</a:t>
            </a:r>
            <a:r>
              <a:rPr sz="2400" b="1" spc="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mo</a:t>
            </a:r>
            <a:r>
              <a:rPr sz="24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ivación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42"/>
              </a:spcBef>
              <a:buClr>
                <a:srgbClr val="FFFF00"/>
              </a:buClr>
              <a:buFont typeface="Times New Roman"/>
              <a:buAutoNum type="romanUcPeriod"/>
            </a:pPr>
            <a:endParaRPr sz="1400"/>
          </a:p>
          <a:p>
            <a:pPr marL="3128010">
              <a:lnSpc>
                <a:spcPct val="100000"/>
              </a:lnSpc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y aspec</a:t>
            </a:r>
            <a:r>
              <a:rPr sz="24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os</a:t>
            </a:r>
            <a:r>
              <a:rPr sz="24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d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e la Pastoral</a:t>
            </a:r>
            <a:r>
              <a:rPr sz="24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d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e la</a:t>
            </a:r>
            <a:r>
              <a:rPr sz="24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Salud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9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850900" indent="-390525">
              <a:lnSpc>
                <a:spcPct val="100000"/>
              </a:lnSpc>
              <a:buClr>
                <a:srgbClr val="FFFF00"/>
              </a:buClr>
              <a:buFont typeface="Times New Roman"/>
              <a:buAutoNum type="romanUcPeriod" startAt="2"/>
              <a:tabLst>
                <a:tab pos="850900" algn="l"/>
                <a:tab pos="1952625" algn="l"/>
                <a:tab pos="2257425" algn="l"/>
              </a:tabLst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Sujetos	y	p</a:t>
            </a:r>
            <a:r>
              <a:rPr sz="2400" b="1" spc="-50" dirty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otagonistas</a:t>
            </a:r>
            <a:r>
              <a:rPr sz="2400" b="1" spc="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d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e la</a:t>
            </a:r>
            <a:r>
              <a:rPr sz="24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Pastoral</a:t>
            </a:r>
            <a:r>
              <a:rPr sz="240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d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sz="24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la Salud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13"/>
              </a:spcBef>
              <a:buClr>
                <a:srgbClr val="FFFF00"/>
              </a:buClr>
              <a:buFont typeface="Times New Roman"/>
              <a:buAutoNum type="romanUcPeriod" startAt="2"/>
            </a:pPr>
            <a:endParaRPr sz="750"/>
          </a:p>
          <a:p>
            <a:pPr>
              <a:lnSpc>
                <a:spcPts val="1000"/>
              </a:lnSpc>
              <a:buClr>
                <a:srgbClr val="FFFF00"/>
              </a:buClr>
              <a:buFont typeface="Times New Roman"/>
              <a:buAutoNum type="romanUcPeriod" startAt="2"/>
            </a:pPr>
            <a:endParaRPr sz="1000"/>
          </a:p>
          <a:p>
            <a:pPr>
              <a:lnSpc>
                <a:spcPts val="1000"/>
              </a:lnSpc>
              <a:buClr>
                <a:srgbClr val="FFFF00"/>
              </a:buClr>
              <a:buFont typeface="Times New Roman"/>
              <a:buAutoNum type="romanUcPeriod" startAt="2"/>
            </a:pPr>
            <a:endParaRPr sz="1000"/>
          </a:p>
          <a:p>
            <a:pPr>
              <a:lnSpc>
                <a:spcPts val="1000"/>
              </a:lnSpc>
              <a:buClr>
                <a:srgbClr val="FFFF00"/>
              </a:buClr>
              <a:buFont typeface="Times New Roman"/>
              <a:buAutoNum type="romanUcPeriod" startAt="2"/>
            </a:pPr>
            <a:endParaRPr sz="1000"/>
          </a:p>
          <a:p>
            <a:pPr>
              <a:lnSpc>
                <a:spcPts val="1000"/>
              </a:lnSpc>
              <a:buClr>
                <a:srgbClr val="FFFF00"/>
              </a:buClr>
              <a:buFont typeface="Times New Roman"/>
              <a:buAutoNum type="romanUcPeriod" startAt="2"/>
            </a:pPr>
            <a:endParaRPr sz="1000"/>
          </a:p>
          <a:p>
            <a:pPr>
              <a:lnSpc>
                <a:spcPts val="1000"/>
              </a:lnSpc>
              <a:buClr>
                <a:srgbClr val="FFFF00"/>
              </a:buClr>
              <a:buFont typeface="Times New Roman"/>
              <a:buAutoNum type="romanUcPeriod" startAt="2"/>
            </a:pPr>
            <a:endParaRPr sz="1000"/>
          </a:p>
          <a:p>
            <a:pPr marL="1655445" indent="-509270">
              <a:lnSpc>
                <a:spcPct val="100000"/>
              </a:lnSpc>
              <a:buClr>
                <a:srgbClr val="FFFF00"/>
              </a:buClr>
              <a:buFont typeface="Times New Roman"/>
              <a:buAutoNum type="romanUcPeriod" startAt="2"/>
              <a:tabLst>
                <a:tab pos="1655445" algn="l"/>
                <a:tab pos="3688715" algn="l"/>
                <a:tab pos="4145915" algn="l"/>
                <a:tab pos="4535170" algn="l"/>
                <a:tab pos="5754370" algn="l"/>
                <a:tab pos="6211570" algn="l"/>
                <a:tab pos="6600190" algn="l"/>
              </a:tabLst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Espiritualidad	en	la	pastoral	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d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e	la	salud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11"/>
              </a:spcBef>
              <a:buClr>
                <a:srgbClr val="FFFF00"/>
              </a:buClr>
              <a:buFont typeface="Times New Roman"/>
              <a:buAutoNum type="romanUcPeriod" startAt="2"/>
            </a:pPr>
            <a:endParaRPr sz="750"/>
          </a:p>
          <a:p>
            <a:pPr>
              <a:lnSpc>
                <a:spcPts val="1000"/>
              </a:lnSpc>
              <a:buClr>
                <a:srgbClr val="FFFF00"/>
              </a:buClr>
              <a:buFont typeface="Times New Roman"/>
              <a:buAutoNum type="romanUcPeriod" startAt="2"/>
            </a:pPr>
            <a:endParaRPr sz="1000"/>
          </a:p>
          <a:p>
            <a:pPr>
              <a:lnSpc>
                <a:spcPts val="1000"/>
              </a:lnSpc>
              <a:buClr>
                <a:srgbClr val="FFFF00"/>
              </a:buClr>
              <a:buFont typeface="Times New Roman"/>
              <a:buAutoNum type="romanUcPeriod" startAt="2"/>
            </a:pPr>
            <a:endParaRPr sz="1000"/>
          </a:p>
          <a:p>
            <a:pPr>
              <a:lnSpc>
                <a:spcPts val="1000"/>
              </a:lnSpc>
              <a:buClr>
                <a:srgbClr val="FFFF00"/>
              </a:buClr>
              <a:buFont typeface="Times New Roman"/>
              <a:buAutoNum type="romanUcPeriod" startAt="2"/>
            </a:pPr>
            <a:endParaRPr sz="1000"/>
          </a:p>
          <a:p>
            <a:pPr>
              <a:lnSpc>
                <a:spcPts val="1000"/>
              </a:lnSpc>
              <a:buClr>
                <a:srgbClr val="FFFF00"/>
              </a:buClr>
              <a:buFont typeface="Times New Roman"/>
              <a:buAutoNum type="romanUcPeriod" startAt="2"/>
            </a:pPr>
            <a:endParaRPr sz="1000"/>
          </a:p>
          <a:p>
            <a:pPr>
              <a:lnSpc>
                <a:spcPts val="1000"/>
              </a:lnSpc>
              <a:buClr>
                <a:srgbClr val="FFFF00"/>
              </a:buClr>
              <a:buFont typeface="Times New Roman"/>
              <a:buAutoNum type="romanUcPeriod" startAt="2"/>
            </a:pPr>
            <a:endParaRPr sz="1000"/>
          </a:p>
          <a:p>
            <a:pPr marL="2208530" indent="-528955">
              <a:lnSpc>
                <a:spcPct val="100000"/>
              </a:lnSpc>
              <a:buClr>
                <a:srgbClr val="FFFF00"/>
              </a:buClr>
              <a:buFont typeface="Times New Roman"/>
              <a:buAutoNum type="romanUcPeriod" startAt="2"/>
              <a:tabLst>
                <a:tab pos="2208530" algn="l"/>
              </a:tabLst>
            </a:pP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a organi</a:t>
            </a:r>
            <a:r>
              <a:rPr sz="240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z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ación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d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e la Pastoral</a:t>
            </a:r>
            <a:r>
              <a:rPr sz="24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d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e la</a:t>
            </a:r>
            <a:r>
              <a:rPr sz="24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Salud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12"/>
              </a:spcBef>
              <a:buClr>
                <a:srgbClr val="FFFF00"/>
              </a:buClr>
              <a:buFont typeface="Times New Roman"/>
              <a:buAutoNum type="romanUcPeriod" startAt="2"/>
            </a:pPr>
            <a:endParaRPr sz="750"/>
          </a:p>
          <a:p>
            <a:pPr>
              <a:lnSpc>
                <a:spcPts val="1000"/>
              </a:lnSpc>
              <a:buClr>
                <a:srgbClr val="FFFF00"/>
              </a:buClr>
              <a:buFont typeface="Times New Roman"/>
              <a:buAutoNum type="romanUcPeriod" startAt="2"/>
            </a:pPr>
            <a:endParaRPr sz="1000"/>
          </a:p>
          <a:p>
            <a:pPr>
              <a:lnSpc>
                <a:spcPts val="1000"/>
              </a:lnSpc>
              <a:buClr>
                <a:srgbClr val="FFFF00"/>
              </a:buClr>
              <a:buFont typeface="Times New Roman"/>
              <a:buAutoNum type="romanUcPeriod" startAt="2"/>
            </a:pPr>
            <a:endParaRPr sz="1000"/>
          </a:p>
          <a:p>
            <a:pPr>
              <a:lnSpc>
                <a:spcPts val="1000"/>
              </a:lnSpc>
              <a:buClr>
                <a:srgbClr val="FFFF00"/>
              </a:buClr>
              <a:buFont typeface="Times New Roman"/>
              <a:buAutoNum type="romanUcPeriod" startAt="2"/>
            </a:pPr>
            <a:endParaRPr sz="1000"/>
          </a:p>
          <a:p>
            <a:pPr>
              <a:lnSpc>
                <a:spcPts val="1000"/>
              </a:lnSpc>
              <a:buClr>
                <a:srgbClr val="FFFF00"/>
              </a:buClr>
              <a:buFont typeface="Times New Roman"/>
              <a:buAutoNum type="romanUcPeriod" startAt="2"/>
            </a:pPr>
            <a:endParaRPr sz="1000"/>
          </a:p>
          <a:p>
            <a:pPr>
              <a:lnSpc>
                <a:spcPts val="1000"/>
              </a:lnSpc>
              <a:buClr>
                <a:srgbClr val="FFFF00"/>
              </a:buClr>
              <a:buFont typeface="Times New Roman"/>
              <a:buAutoNum type="romanUcPeriod" startAt="2"/>
            </a:pPr>
            <a:endParaRPr sz="1000"/>
          </a:p>
          <a:p>
            <a:pPr marL="3455670" indent="-486409" algn="ctr">
              <a:lnSpc>
                <a:spcPct val="100000"/>
              </a:lnSpc>
              <a:buClr>
                <a:srgbClr val="FFFF00"/>
              </a:buClr>
              <a:buFont typeface="Times New Roman"/>
              <a:buAutoNum type="romanUcPeriod" startAt="2"/>
              <a:tabLst>
                <a:tab pos="799465" algn="l"/>
                <a:tab pos="3455670" algn="l"/>
              </a:tabLst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Co</a:t>
            </a:r>
            <a:r>
              <a:rPr sz="24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clusiones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05911" y="172212"/>
            <a:ext cx="2752343" cy="661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18759" y="172212"/>
            <a:ext cx="652272" cy="661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89530">
              <a:lnSpc>
                <a:spcPct val="100000"/>
              </a:lnSpc>
            </a:pPr>
            <a:r>
              <a:rPr sz="3200" b="0" dirty="0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sz="3200" b="0" spc="-1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3200" b="0" dirty="0">
                <a:solidFill>
                  <a:srgbClr val="FFFF00"/>
                </a:solidFill>
                <a:latin typeface="Arial"/>
                <a:cs typeface="Arial"/>
              </a:rPr>
              <a:t>ro</a:t>
            </a:r>
            <a:r>
              <a:rPr sz="3200" b="0" spc="-10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3200" b="0" dirty="0">
                <a:solidFill>
                  <a:srgbClr val="FFFF00"/>
                </a:solidFill>
                <a:latin typeface="Arial"/>
                <a:cs typeface="Arial"/>
              </a:rPr>
              <a:t>ucción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12364" y="3461003"/>
            <a:ext cx="3122676" cy="2711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64711" y="3990904"/>
            <a:ext cx="1748155" cy="158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5240" algn="ctr">
              <a:lnSpc>
                <a:spcPct val="86200"/>
              </a:lnSpc>
            </a:pP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La</a:t>
            </a:r>
            <a:r>
              <a:rPr sz="2400" b="1" spc="-15" dirty="0">
                <a:solidFill>
                  <a:srgbClr val="FFFF00"/>
                </a:solidFill>
                <a:latin typeface="Arial Narrow"/>
                <a:cs typeface="Arial Narrow"/>
              </a:rPr>
              <a:t> P</a:t>
            </a:r>
            <a:r>
              <a:rPr sz="2400" b="1" spc="-25" dirty="0">
                <a:solidFill>
                  <a:srgbClr val="FFFF00"/>
                </a:solidFill>
                <a:latin typeface="Arial Narrow"/>
                <a:cs typeface="Arial Narrow"/>
              </a:rPr>
              <a:t>a</a:t>
            </a:r>
            <a:r>
              <a:rPr sz="2400" b="1" spc="-10" dirty="0">
                <a:solidFill>
                  <a:srgbClr val="FFFF00"/>
                </a:solidFill>
                <a:latin typeface="Arial Narrow"/>
                <a:cs typeface="Arial Narrow"/>
              </a:rPr>
              <a:t>storal</a:t>
            </a:r>
            <a:r>
              <a:rPr sz="2400" b="1" spc="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de la</a:t>
            </a:r>
            <a:r>
              <a:rPr sz="2400" b="1" spc="-2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spc="-15" dirty="0">
                <a:solidFill>
                  <a:srgbClr val="FFFF00"/>
                </a:solidFill>
                <a:latin typeface="Arial Narrow"/>
                <a:cs typeface="Arial Narrow"/>
              </a:rPr>
              <a:t>S</a:t>
            </a:r>
            <a:r>
              <a:rPr sz="2400" b="1" spc="-25" dirty="0">
                <a:solidFill>
                  <a:srgbClr val="FFFF00"/>
                </a:solidFill>
                <a:latin typeface="Arial Narrow"/>
                <a:cs typeface="Arial Narrow"/>
              </a:rPr>
              <a:t>a</a:t>
            </a:r>
            <a:r>
              <a:rPr sz="2400" b="1" spc="-10" dirty="0">
                <a:solidFill>
                  <a:srgbClr val="FFFF00"/>
                </a:solidFill>
                <a:latin typeface="Arial Narrow"/>
                <a:cs typeface="Arial Narrow"/>
              </a:rPr>
              <a:t>lud</a:t>
            </a:r>
            <a:r>
              <a:rPr sz="2400" b="1" spc="1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en la </a:t>
            </a:r>
            <a:r>
              <a:rPr sz="2400" b="1" spc="-15" dirty="0">
                <a:solidFill>
                  <a:srgbClr val="FFFF00"/>
                </a:solidFill>
                <a:latin typeface="Arial Narrow"/>
                <a:cs typeface="Arial Narrow"/>
              </a:rPr>
              <a:t>comu</a:t>
            </a:r>
            <a:r>
              <a:rPr sz="2400" b="1" spc="-25" dirty="0">
                <a:solidFill>
                  <a:srgbClr val="FFFF00"/>
                </a:solidFill>
                <a:latin typeface="Arial Narrow"/>
                <a:cs typeface="Arial Narrow"/>
              </a:rPr>
              <a:t>n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idad católica</a:t>
            </a:r>
            <a:r>
              <a:rPr sz="2400" b="1" spc="-2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de México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75688" y="1874520"/>
            <a:ext cx="1330452" cy="15864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80744" y="1161288"/>
            <a:ext cx="2226563" cy="18516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21282" y="1323649"/>
            <a:ext cx="1677670" cy="158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1270" algn="ctr">
              <a:lnSpc>
                <a:spcPct val="86200"/>
              </a:lnSpc>
            </a:pP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.-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Los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cambios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en la salud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exigen una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nue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a 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ref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exión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83379" y="2071116"/>
            <a:ext cx="630936" cy="1371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60420" y="1303019"/>
            <a:ext cx="2336292" cy="16642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44900" y="1729485"/>
            <a:ext cx="1746885" cy="689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2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-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El</a:t>
            </a:r>
            <a:r>
              <a:rPr sz="24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aporte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 de</a:t>
            </a:r>
            <a:endParaRPr sz="2400">
              <a:latin typeface="Arial Narrow"/>
              <a:cs typeface="Arial Narrow"/>
            </a:endParaRPr>
          </a:p>
          <a:p>
            <a:pPr algn="ctr">
              <a:lnSpc>
                <a:spcPts val="2485"/>
              </a:lnSpc>
            </a:pP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la</a:t>
            </a:r>
            <a:r>
              <a:rPr sz="24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Iglesia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47588" y="1719072"/>
            <a:ext cx="1504188" cy="1714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13832" y="1298447"/>
            <a:ext cx="2359152" cy="16459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019038" y="1611884"/>
            <a:ext cx="1358265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0" algn="ctr">
              <a:lnSpc>
                <a:spcPts val="2480"/>
              </a:lnSpc>
            </a:pP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-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400" b="1" spc="-2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cia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un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proy</a:t>
            </a:r>
            <a:r>
              <a:rPr sz="2400" b="1" spc="-2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cto unitar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1720" y="2266188"/>
            <a:ext cx="426719" cy="440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987" y="0"/>
            <a:ext cx="9117012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8621" y="523366"/>
            <a:ext cx="1937837" cy="374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2251" y="358140"/>
            <a:ext cx="2394204" cy="5532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26767" y="4547742"/>
            <a:ext cx="6284595" cy="183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0" algn="ctr">
              <a:lnSpc>
                <a:spcPct val="100000"/>
              </a:lnSpc>
              <a:tabLst>
                <a:tab pos="1449705" algn="l"/>
              </a:tabLst>
            </a:pP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4000" b="1" spc="-4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000" b="1" spc="-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4000" b="1" spc="-30" dirty="0">
                <a:solidFill>
                  <a:srgbClr val="FFFFFF"/>
                </a:solidFill>
                <a:latin typeface="Arial"/>
                <a:cs typeface="Arial"/>
              </a:rPr>
              <a:t>ame</a:t>
            </a:r>
            <a:r>
              <a:rPr sz="4000" b="1" spc="-4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tos,</a:t>
            </a:r>
            <a:r>
              <a:rPr sz="4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3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4000" b="1" spc="-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tivación y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0" b="1" spc="-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pect</a:t>
            </a:r>
            <a:r>
              <a:rPr sz="4000" b="1" spc="-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0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Pastoral de la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Salud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39975" y="1220724"/>
            <a:ext cx="4984750" cy="3248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63495" y="1882139"/>
            <a:ext cx="621792" cy="469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14372" y="1623060"/>
            <a:ext cx="728472" cy="7391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39339" y="1623060"/>
            <a:ext cx="2433828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69664" y="1623060"/>
            <a:ext cx="729996" cy="7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96155" y="1623060"/>
            <a:ext cx="2990088" cy="7391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26335" y="2171700"/>
            <a:ext cx="5631179" cy="7391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24327" y="2720339"/>
            <a:ext cx="4233672" cy="7391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33244" y="3268979"/>
            <a:ext cx="4818887" cy="7391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62327" y="3817620"/>
            <a:ext cx="5757672" cy="7391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45920" y="4366259"/>
            <a:ext cx="6190487" cy="7391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85644" y="4914900"/>
            <a:ext cx="4514087" cy="7391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84803" y="5463540"/>
            <a:ext cx="2587752" cy="7391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69052" y="5463540"/>
            <a:ext cx="729996" cy="7391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917319" y="1756283"/>
            <a:ext cx="5485765" cy="4398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254635" algn="ctr">
              <a:lnSpc>
                <a:spcPct val="100000"/>
              </a:lnSpc>
              <a:tabLst>
                <a:tab pos="874394" algn="l"/>
                <a:tab pos="1764030" algn="l"/>
                <a:tab pos="2068195" algn="l"/>
                <a:tab pos="2448560" algn="l"/>
                <a:tab pos="2575560" algn="l"/>
                <a:tab pos="3287395" algn="l"/>
                <a:tab pos="3870960" algn="l"/>
                <a:tab pos="4150360" algn="l"/>
              </a:tabLst>
            </a:pPr>
            <a:r>
              <a:rPr sz="2150" dirty="0">
                <a:solidFill>
                  <a:srgbClr val="FFFFFF"/>
                </a:solidFill>
                <a:latin typeface="Wingdings"/>
                <a:cs typeface="Wingdings"/>
              </a:rPr>
              <a:t></a:t>
            </a:r>
            <a:r>
              <a:rPr sz="2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Salud:Es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proceso armón</a:t>
            </a:r>
            <a:r>
              <a:rPr sz="360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3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bie</a:t>
            </a:r>
            <a:r>
              <a:rPr sz="36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estar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o “bien</a:t>
            </a:r>
            <a:r>
              <a:rPr sz="3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ser” a		nivel intel</a:t>
            </a:r>
            <a:r>
              <a:rPr sz="36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ctual</a:t>
            </a:r>
            <a:r>
              <a:rPr sz="3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,	soci</a:t>
            </a:r>
            <a:r>
              <a:rPr sz="36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l	y espiritual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que capacita</a:t>
            </a:r>
            <a:r>
              <a:rPr sz="3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al hombre</a:t>
            </a:r>
            <a:r>
              <a:rPr sz="3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a	cumpl</a:t>
            </a:r>
            <a:r>
              <a:rPr sz="360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la	mis</a:t>
            </a:r>
            <a:r>
              <a:rPr sz="360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ón a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la	que	Dios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lo	ha destina</a:t>
            </a:r>
            <a:r>
              <a:rPr sz="360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3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56759" y="908303"/>
            <a:ext cx="413003" cy="4206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25340" y="908303"/>
            <a:ext cx="414527" cy="4206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9193" rIns="0" bIns="0" rtlCol="0">
            <a:spAutoFit/>
          </a:bodyPr>
          <a:lstStyle/>
          <a:p>
            <a:pPr marL="1209040">
              <a:lnSpc>
                <a:spcPct val="100000"/>
              </a:lnSpc>
            </a:pPr>
            <a:r>
              <a:rPr sz="2400" b="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400" b="0" spc="-1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b="0" spc="-1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400" b="0" dirty="0">
                <a:solidFill>
                  <a:srgbClr val="FFFF00"/>
                </a:solidFill>
                <a:latin typeface="Arial"/>
                <a:cs typeface="Arial"/>
              </a:rPr>
              <a:t>ON</a:t>
            </a:r>
            <a:r>
              <a:rPr sz="2400" b="0"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0" dirty="0">
                <a:solidFill>
                  <a:srgbClr val="FFFF00"/>
                </a:solidFill>
                <a:latin typeface="Arial"/>
                <a:cs typeface="Arial"/>
              </a:rPr>
              <a:t>-S</a:t>
            </a:r>
            <a:r>
              <a:rPr sz="2400" b="0" spc="-1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0" dirty="0">
                <a:solidFill>
                  <a:srgbClr val="FFFF00"/>
                </a:solidFill>
                <a:latin typeface="Arial"/>
                <a:cs typeface="Arial"/>
              </a:rPr>
              <a:t>LUD</a:t>
            </a:r>
            <a:r>
              <a:rPr sz="2400" b="0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0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00"/>
                </a:solidFill>
                <a:latin typeface="Arial"/>
                <a:cs typeface="Arial"/>
              </a:rPr>
              <a:t>EN</a:t>
            </a:r>
            <a:r>
              <a:rPr sz="2400" b="0" spc="-10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400" b="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0" spc="-1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b="0" dirty="0">
                <a:solidFill>
                  <a:srgbClr val="FFFF00"/>
                </a:solidFill>
                <a:latin typeface="Arial"/>
                <a:cs typeface="Arial"/>
              </a:rPr>
              <a:t>MED</a:t>
            </a:r>
            <a:r>
              <a:rPr sz="2400" b="0" spc="-1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0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4760" y="297052"/>
            <a:ext cx="3824909" cy="1407922"/>
          </a:xfrm>
          <a:custGeom>
            <a:avLst/>
            <a:gdLst/>
            <a:ahLst/>
            <a:cxnLst/>
            <a:rect l="l" t="t" r="r" b="b"/>
            <a:pathLst>
              <a:path w="3824909" h="1407922">
                <a:moveTo>
                  <a:pt x="3824909" y="1056005"/>
                </a:moveTo>
                <a:lnTo>
                  <a:pt x="3121202" y="1056005"/>
                </a:lnTo>
                <a:lnTo>
                  <a:pt x="3473119" y="1407922"/>
                </a:lnTo>
                <a:lnTo>
                  <a:pt x="3824909" y="1056005"/>
                </a:lnTo>
                <a:close/>
              </a:path>
              <a:path w="3824909" h="1407922">
                <a:moveTo>
                  <a:pt x="3649014" y="914781"/>
                </a:moveTo>
                <a:lnTo>
                  <a:pt x="3297097" y="914781"/>
                </a:lnTo>
                <a:lnTo>
                  <a:pt x="3297097" y="1056005"/>
                </a:lnTo>
                <a:lnTo>
                  <a:pt x="3649014" y="1056005"/>
                </a:lnTo>
                <a:lnTo>
                  <a:pt x="3649014" y="914781"/>
                </a:lnTo>
                <a:close/>
              </a:path>
              <a:path w="3824909" h="1407922">
                <a:moveTo>
                  <a:pt x="6946188" y="0"/>
                </a:moveTo>
                <a:lnTo>
                  <a:pt x="0" y="0"/>
                </a:lnTo>
                <a:lnTo>
                  <a:pt x="0" y="914781"/>
                </a:lnTo>
                <a:lnTo>
                  <a:pt x="6946188" y="914781"/>
                </a:lnTo>
                <a:lnTo>
                  <a:pt x="6946188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4760" y="297052"/>
            <a:ext cx="6946188" cy="1407922"/>
          </a:xfrm>
          <a:custGeom>
            <a:avLst/>
            <a:gdLst/>
            <a:ahLst/>
            <a:cxnLst/>
            <a:rect l="l" t="t" r="r" b="b"/>
            <a:pathLst>
              <a:path w="6946188" h="1407922">
                <a:moveTo>
                  <a:pt x="6946188" y="914781"/>
                </a:moveTo>
                <a:lnTo>
                  <a:pt x="3649014" y="914781"/>
                </a:lnTo>
                <a:lnTo>
                  <a:pt x="3649014" y="1056005"/>
                </a:lnTo>
                <a:lnTo>
                  <a:pt x="3824909" y="1056005"/>
                </a:lnTo>
                <a:lnTo>
                  <a:pt x="3473119" y="1407922"/>
                </a:lnTo>
                <a:lnTo>
                  <a:pt x="3121202" y="1056005"/>
                </a:lnTo>
                <a:lnTo>
                  <a:pt x="3297097" y="1056005"/>
                </a:lnTo>
                <a:lnTo>
                  <a:pt x="3297097" y="914781"/>
                </a:lnTo>
                <a:lnTo>
                  <a:pt x="0" y="914781"/>
                </a:lnTo>
                <a:lnTo>
                  <a:pt x="0" y="0"/>
                </a:lnTo>
                <a:lnTo>
                  <a:pt x="6946188" y="0"/>
                </a:lnTo>
                <a:lnTo>
                  <a:pt x="6946188" y="914781"/>
                </a:lnTo>
                <a:close/>
              </a:path>
            </a:pathLst>
          </a:custGeom>
          <a:ln w="425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5060" y="2612644"/>
            <a:ext cx="3893947" cy="1248155"/>
          </a:xfrm>
          <a:custGeom>
            <a:avLst/>
            <a:gdLst/>
            <a:ahLst/>
            <a:cxnLst/>
            <a:rect l="l" t="t" r="r" b="b"/>
            <a:pathLst>
              <a:path w="3893947" h="1248155">
                <a:moveTo>
                  <a:pt x="3893947" y="936116"/>
                </a:moveTo>
                <a:lnTo>
                  <a:pt x="3269741" y="936116"/>
                </a:lnTo>
                <a:lnTo>
                  <a:pt x="3581907" y="1248155"/>
                </a:lnTo>
                <a:lnTo>
                  <a:pt x="3893947" y="936116"/>
                </a:lnTo>
                <a:close/>
              </a:path>
              <a:path w="3893947" h="1248155">
                <a:moveTo>
                  <a:pt x="3737737" y="811021"/>
                </a:moveTo>
                <a:lnTo>
                  <a:pt x="3425952" y="811021"/>
                </a:lnTo>
                <a:lnTo>
                  <a:pt x="3425952" y="936116"/>
                </a:lnTo>
                <a:lnTo>
                  <a:pt x="3737737" y="936116"/>
                </a:lnTo>
                <a:lnTo>
                  <a:pt x="3737737" y="811021"/>
                </a:lnTo>
                <a:close/>
              </a:path>
              <a:path w="3893947" h="1248155">
                <a:moveTo>
                  <a:pt x="7163816" y="0"/>
                </a:moveTo>
                <a:lnTo>
                  <a:pt x="0" y="0"/>
                </a:lnTo>
                <a:lnTo>
                  <a:pt x="0" y="811021"/>
                </a:lnTo>
                <a:lnTo>
                  <a:pt x="7163816" y="811021"/>
                </a:lnTo>
                <a:lnTo>
                  <a:pt x="716381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5060" y="2612644"/>
            <a:ext cx="7163816" cy="1248155"/>
          </a:xfrm>
          <a:custGeom>
            <a:avLst/>
            <a:gdLst/>
            <a:ahLst/>
            <a:cxnLst/>
            <a:rect l="l" t="t" r="r" b="b"/>
            <a:pathLst>
              <a:path w="7163816" h="1248155">
                <a:moveTo>
                  <a:pt x="7163816" y="811021"/>
                </a:moveTo>
                <a:lnTo>
                  <a:pt x="3737737" y="811021"/>
                </a:lnTo>
                <a:lnTo>
                  <a:pt x="3737737" y="936116"/>
                </a:lnTo>
                <a:lnTo>
                  <a:pt x="3893947" y="936116"/>
                </a:lnTo>
                <a:lnTo>
                  <a:pt x="3581907" y="1248155"/>
                </a:lnTo>
                <a:lnTo>
                  <a:pt x="3269741" y="936116"/>
                </a:lnTo>
                <a:lnTo>
                  <a:pt x="3425952" y="936116"/>
                </a:lnTo>
                <a:lnTo>
                  <a:pt x="3425952" y="811021"/>
                </a:lnTo>
                <a:lnTo>
                  <a:pt x="0" y="811021"/>
                </a:lnTo>
                <a:lnTo>
                  <a:pt x="0" y="0"/>
                </a:lnTo>
                <a:lnTo>
                  <a:pt x="7163816" y="0"/>
                </a:lnTo>
                <a:lnTo>
                  <a:pt x="7163816" y="811021"/>
                </a:lnTo>
                <a:close/>
              </a:path>
            </a:pathLst>
          </a:custGeom>
          <a:ln w="425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413" rIns="0" bIns="0" rtlCol="0">
            <a:spAutoFit/>
          </a:bodyPr>
          <a:lstStyle/>
          <a:p>
            <a:pPr marL="2536190">
              <a:lnSpc>
                <a:spcPct val="100000"/>
              </a:lnSpc>
            </a:pPr>
            <a:r>
              <a:rPr sz="2800" spc="-15" dirty="0"/>
              <a:t>9.</a:t>
            </a:r>
            <a:r>
              <a:rPr sz="2800" spc="-10" dirty="0"/>
              <a:t>-</a:t>
            </a:r>
            <a:r>
              <a:rPr sz="2800" spc="-15" dirty="0"/>
              <a:t> La</a:t>
            </a:r>
            <a:r>
              <a:rPr sz="2800" spc="-5" dirty="0"/>
              <a:t> </a:t>
            </a:r>
            <a:r>
              <a:rPr sz="2800" spc="-15" dirty="0"/>
              <a:t>enfe</a:t>
            </a:r>
            <a:r>
              <a:rPr sz="2800" spc="-25" dirty="0"/>
              <a:t>r</a:t>
            </a:r>
            <a:r>
              <a:rPr sz="2800" spc="-15" dirty="0"/>
              <a:t>medad</a:t>
            </a:r>
            <a:endParaRPr sz="2800"/>
          </a:p>
        </p:txBody>
      </p:sp>
      <p:sp>
        <p:nvSpPr>
          <p:cNvPr id="8" name="object 8"/>
          <p:cNvSpPr/>
          <p:nvPr/>
        </p:nvSpPr>
        <p:spPr>
          <a:xfrm>
            <a:off x="1170012" y="1527175"/>
            <a:ext cx="3777780" cy="1109726"/>
          </a:xfrm>
          <a:custGeom>
            <a:avLst/>
            <a:gdLst/>
            <a:ahLst/>
            <a:cxnLst/>
            <a:rect l="l" t="t" r="r" b="b"/>
            <a:pathLst>
              <a:path w="3777780" h="1109726">
                <a:moveTo>
                  <a:pt x="3777780" y="832230"/>
                </a:moveTo>
                <a:lnTo>
                  <a:pt x="3223044" y="832230"/>
                </a:lnTo>
                <a:lnTo>
                  <a:pt x="3500412" y="1109726"/>
                </a:lnTo>
                <a:lnTo>
                  <a:pt x="3777780" y="832230"/>
                </a:lnTo>
                <a:close/>
              </a:path>
              <a:path w="3777780" h="1109726">
                <a:moveTo>
                  <a:pt x="7000913" y="0"/>
                </a:moveTo>
                <a:lnTo>
                  <a:pt x="0" y="0"/>
                </a:lnTo>
                <a:lnTo>
                  <a:pt x="0" y="832230"/>
                </a:lnTo>
                <a:lnTo>
                  <a:pt x="7000913" y="832230"/>
                </a:lnTo>
                <a:lnTo>
                  <a:pt x="7000913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70012" y="1527175"/>
            <a:ext cx="7000913" cy="1109726"/>
          </a:xfrm>
          <a:custGeom>
            <a:avLst/>
            <a:gdLst/>
            <a:ahLst/>
            <a:cxnLst/>
            <a:rect l="l" t="t" r="r" b="b"/>
            <a:pathLst>
              <a:path w="7000913" h="1109726">
                <a:moveTo>
                  <a:pt x="7000913" y="832230"/>
                </a:moveTo>
                <a:lnTo>
                  <a:pt x="3639096" y="832230"/>
                </a:lnTo>
                <a:lnTo>
                  <a:pt x="3777780" y="832230"/>
                </a:lnTo>
                <a:lnTo>
                  <a:pt x="3500412" y="1109726"/>
                </a:lnTo>
                <a:lnTo>
                  <a:pt x="3223044" y="832230"/>
                </a:lnTo>
                <a:lnTo>
                  <a:pt x="3361728" y="832230"/>
                </a:lnTo>
                <a:lnTo>
                  <a:pt x="0" y="832230"/>
                </a:lnTo>
                <a:lnTo>
                  <a:pt x="0" y="0"/>
                </a:lnTo>
                <a:lnTo>
                  <a:pt x="7000913" y="0"/>
                </a:lnTo>
                <a:lnTo>
                  <a:pt x="7000913" y="832230"/>
                </a:lnTo>
                <a:close/>
              </a:path>
            </a:pathLst>
          </a:custGeom>
          <a:ln w="425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92020" y="1515617"/>
            <a:ext cx="5832475" cy="176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spc="-15" dirty="0">
                <a:solidFill>
                  <a:srgbClr val="FFFFFF"/>
                </a:solidFill>
                <a:latin typeface="Arial Narrow"/>
                <a:cs typeface="Arial Narrow"/>
              </a:rPr>
              <a:t>10.</a:t>
            </a:r>
            <a:r>
              <a:rPr sz="28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Arial Narrow"/>
                <a:cs typeface="Arial Narrow"/>
              </a:rPr>
              <a:t>La</a:t>
            </a:r>
            <a:r>
              <a:rPr sz="28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Arial Narrow"/>
                <a:cs typeface="Arial Narrow"/>
              </a:rPr>
              <a:t>sa</a:t>
            </a:r>
            <a:r>
              <a:rPr sz="2800" b="1" spc="-2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800" b="1" spc="-15" dirty="0">
                <a:solidFill>
                  <a:srgbClr val="FFFFFF"/>
                </a:solidFill>
                <a:latin typeface="Arial Narrow"/>
                <a:cs typeface="Arial Narrow"/>
              </a:rPr>
              <a:t>ud</a:t>
            </a:r>
            <a:r>
              <a:rPr sz="28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 Narrow"/>
                <a:cs typeface="Arial Narrow"/>
              </a:rPr>
              <a:t>“</a:t>
            </a:r>
            <a:r>
              <a:rPr sz="2800" b="1" spc="-15" dirty="0">
                <a:solidFill>
                  <a:srgbClr val="FFFFFF"/>
                </a:solidFill>
                <a:latin typeface="Arial Narrow"/>
                <a:cs typeface="Arial Narrow"/>
              </a:rPr>
              <a:t>re</a:t>
            </a:r>
            <a:r>
              <a:rPr sz="2800" b="1" spc="-3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b="1" spc="-15" dirty="0">
                <a:solidFill>
                  <a:srgbClr val="FFFFFF"/>
                </a:solidFill>
                <a:latin typeface="Arial Narrow"/>
                <a:cs typeface="Arial Narrow"/>
              </a:rPr>
              <a:t>po</a:t>
            </a:r>
            <a:r>
              <a:rPr sz="2800" b="1" spc="-1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800" b="1" spc="-15" dirty="0">
                <a:solidFill>
                  <a:srgbClr val="FFFFFF"/>
                </a:solidFill>
                <a:latin typeface="Arial Narrow"/>
                <a:cs typeface="Arial Narrow"/>
              </a:rPr>
              <a:t>sabilidad” personal</a:t>
            </a:r>
            <a:r>
              <a:rPr sz="28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endParaRPr sz="2800">
              <a:latin typeface="Arial Narrow"/>
              <a:cs typeface="Arial Narrow"/>
            </a:endParaRPr>
          </a:p>
          <a:p>
            <a:pPr algn="ctr">
              <a:lnSpc>
                <a:spcPts val="3025"/>
              </a:lnSpc>
            </a:pPr>
            <a:r>
              <a:rPr sz="2800" b="1" spc="-15" dirty="0">
                <a:solidFill>
                  <a:srgbClr val="FFFFFF"/>
                </a:solidFill>
                <a:latin typeface="Arial Narrow"/>
                <a:cs typeface="Arial Narrow"/>
              </a:rPr>
              <a:t>cole</a:t>
            </a:r>
            <a:r>
              <a:rPr sz="2800" b="1" spc="-3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800" b="1" spc="-10" dirty="0">
                <a:solidFill>
                  <a:srgbClr val="FFFFFF"/>
                </a:solidFill>
                <a:latin typeface="Arial Narrow"/>
                <a:cs typeface="Arial Narrow"/>
              </a:rPr>
              <a:t>tiva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11"/>
              </a:spcBef>
            </a:pPr>
            <a:endParaRPr sz="1100"/>
          </a:p>
          <a:p>
            <a:pPr marR="67310" algn="ctr">
              <a:lnSpc>
                <a:spcPct val="100000"/>
              </a:lnSpc>
            </a:pPr>
            <a:r>
              <a:rPr sz="2800" b="1" spc="-140" dirty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r>
              <a:rPr sz="2800" b="1" spc="-15" dirty="0">
                <a:solidFill>
                  <a:srgbClr val="FFFFFF"/>
                </a:solidFill>
                <a:latin typeface="Arial Narrow"/>
                <a:cs typeface="Arial Narrow"/>
              </a:rPr>
              <a:t>1.</a:t>
            </a:r>
            <a:r>
              <a:rPr sz="2800" b="1" spc="-10" dirty="0">
                <a:solidFill>
                  <a:srgbClr val="FFFFFF"/>
                </a:solidFill>
                <a:latin typeface="Arial Narrow"/>
                <a:cs typeface="Arial Narrow"/>
              </a:rPr>
              <a:t>- </a:t>
            </a:r>
            <a:r>
              <a:rPr sz="2800" b="1" spc="-15" dirty="0">
                <a:solidFill>
                  <a:srgbClr val="FFFFFF"/>
                </a:solidFill>
                <a:latin typeface="Arial Narrow"/>
                <a:cs typeface="Arial Narrow"/>
              </a:rPr>
              <a:t>Soci</a:t>
            </a:r>
            <a:r>
              <a:rPr sz="2800" b="1" spc="-2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b="1" spc="-15" dirty="0">
                <a:solidFill>
                  <a:srgbClr val="FFFFFF"/>
                </a:solidFill>
                <a:latin typeface="Arial Narrow"/>
                <a:cs typeface="Arial Narrow"/>
              </a:rPr>
              <a:t>lización</a:t>
            </a:r>
            <a:r>
              <a:rPr sz="28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Arial Narrow"/>
                <a:cs typeface="Arial Narrow"/>
              </a:rPr>
              <a:t>de</a:t>
            </a:r>
            <a:r>
              <a:rPr sz="28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 Narrow"/>
                <a:cs typeface="Arial Narrow"/>
              </a:rPr>
              <a:t>la</a:t>
            </a:r>
            <a:r>
              <a:rPr sz="28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Arial Narrow"/>
                <a:cs typeface="Arial Narrow"/>
              </a:rPr>
              <a:t>salud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25269" y="5446979"/>
            <a:ext cx="941705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VI</a:t>
            </a:r>
            <a:r>
              <a:rPr sz="2000" b="1" spc="-5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000" b="1" spc="5" dirty="0">
                <a:solidFill>
                  <a:srgbClr val="FFFFFF"/>
                </a:solidFill>
                <a:latin typeface="Arial Narrow"/>
                <a:cs typeface="Arial Narrow"/>
              </a:rPr>
              <a:t>-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SIDA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16114" y="3860800"/>
            <a:ext cx="3894543" cy="1392301"/>
          </a:xfrm>
          <a:custGeom>
            <a:avLst/>
            <a:gdLst/>
            <a:ahLst/>
            <a:cxnLst/>
            <a:rect l="l" t="t" r="r" b="b"/>
            <a:pathLst>
              <a:path w="3894543" h="1392301">
                <a:moveTo>
                  <a:pt x="3894543" y="1044194"/>
                </a:moveTo>
                <a:lnTo>
                  <a:pt x="3198329" y="1044194"/>
                </a:lnTo>
                <a:lnTo>
                  <a:pt x="3546436" y="1392301"/>
                </a:lnTo>
                <a:lnTo>
                  <a:pt x="3894543" y="1044194"/>
                </a:lnTo>
                <a:close/>
              </a:path>
              <a:path w="3894543" h="1392301">
                <a:moveTo>
                  <a:pt x="3720299" y="904620"/>
                </a:moveTo>
                <a:lnTo>
                  <a:pt x="3372573" y="904620"/>
                </a:lnTo>
                <a:lnTo>
                  <a:pt x="3372573" y="1044194"/>
                </a:lnTo>
                <a:lnTo>
                  <a:pt x="3720299" y="1044194"/>
                </a:lnTo>
                <a:lnTo>
                  <a:pt x="3720299" y="904620"/>
                </a:lnTo>
                <a:close/>
              </a:path>
              <a:path w="3894543" h="1392301">
                <a:moveTo>
                  <a:pt x="7092911" y="0"/>
                </a:moveTo>
                <a:lnTo>
                  <a:pt x="0" y="0"/>
                </a:lnTo>
                <a:lnTo>
                  <a:pt x="0" y="904620"/>
                </a:lnTo>
                <a:lnTo>
                  <a:pt x="7092911" y="904620"/>
                </a:lnTo>
                <a:lnTo>
                  <a:pt x="7092911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6114" y="3860800"/>
            <a:ext cx="7092911" cy="1392301"/>
          </a:xfrm>
          <a:custGeom>
            <a:avLst/>
            <a:gdLst/>
            <a:ahLst/>
            <a:cxnLst/>
            <a:rect l="l" t="t" r="r" b="b"/>
            <a:pathLst>
              <a:path w="7092911" h="1392301">
                <a:moveTo>
                  <a:pt x="7092911" y="904620"/>
                </a:moveTo>
                <a:lnTo>
                  <a:pt x="3720299" y="904620"/>
                </a:lnTo>
                <a:lnTo>
                  <a:pt x="3720299" y="1044194"/>
                </a:lnTo>
                <a:lnTo>
                  <a:pt x="3894543" y="1044194"/>
                </a:lnTo>
                <a:lnTo>
                  <a:pt x="3546436" y="1392301"/>
                </a:lnTo>
                <a:lnTo>
                  <a:pt x="3198329" y="1044194"/>
                </a:lnTo>
                <a:lnTo>
                  <a:pt x="3372573" y="1044194"/>
                </a:lnTo>
                <a:lnTo>
                  <a:pt x="3372573" y="904620"/>
                </a:lnTo>
                <a:lnTo>
                  <a:pt x="0" y="904620"/>
                </a:lnTo>
                <a:lnTo>
                  <a:pt x="0" y="0"/>
                </a:lnTo>
                <a:lnTo>
                  <a:pt x="7092911" y="0"/>
                </a:lnTo>
                <a:lnTo>
                  <a:pt x="7092911" y="904620"/>
                </a:lnTo>
                <a:close/>
              </a:path>
            </a:pathLst>
          </a:custGeom>
          <a:ln w="425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6012" y="5133975"/>
            <a:ext cx="3893375" cy="1390650"/>
          </a:xfrm>
          <a:custGeom>
            <a:avLst/>
            <a:gdLst/>
            <a:ahLst/>
            <a:cxnLst/>
            <a:rect l="l" t="t" r="r" b="b"/>
            <a:pathLst>
              <a:path w="3893375" h="1390650">
                <a:moveTo>
                  <a:pt x="3893375" y="1042987"/>
                </a:moveTo>
                <a:lnTo>
                  <a:pt x="3198050" y="1042987"/>
                </a:lnTo>
                <a:lnTo>
                  <a:pt x="3545776" y="1390650"/>
                </a:lnTo>
                <a:lnTo>
                  <a:pt x="3893375" y="1042987"/>
                </a:lnTo>
                <a:close/>
              </a:path>
              <a:path w="3893375" h="1390650">
                <a:moveTo>
                  <a:pt x="3719385" y="903605"/>
                </a:moveTo>
                <a:lnTo>
                  <a:pt x="3372040" y="903605"/>
                </a:lnTo>
                <a:lnTo>
                  <a:pt x="3372040" y="1042987"/>
                </a:lnTo>
                <a:lnTo>
                  <a:pt x="3719385" y="1042987"/>
                </a:lnTo>
                <a:lnTo>
                  <a:pt x="3719385" y="903605"/>
                </a:lnTo>
                <a:close/>
              </a:path>
              <a:path w="3893375" h="1390650">
                <a:moveTo>
                  <a:pt x="7091489" y="0"/>
                </a:moveTo>
                <a:lnTo>
                  <a:pt x="0" y="0"/>
                </a:lnTo>
                <a:lnTo>
                  <a:pt x="0" y="903605"/>
                </a:lnTo>
                <a:lnTo>
                  <a:pt x="7091489" y="903605"/>
                </a:lnTo>
                <a:lnTo>
                  <a:pt x="7091489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16012" y="5133975"/>
            <a:ext cx="7091489" cy="1390650"/>
          </a:xfrm>
          <a:custGeom>
            <a:avLst/>
            <a:gdLst/>
            <a:ahLst/>
            <a:cxnLst/>
            <a:rect l="l" t="t" r="r" b="b"/>
            <a:pathLst>
              <a:path w="7091489" h="1390650">
                <a:moveTo>
                  <a:pt x="7091489" y="903605"/>
                </a:moveTo>
                <a:lnTo>
                  <a:pt x="3719385" y="903605"/>
                </a:lnTo>
                <a:lnTo>
                  <a:pt x="3719385" y="1042987"/>
                </a:lnTo>
                <a:lnTo>
                  <a:pt x="3893375" y="1042987"/>
                </a:lnTo>
                <a:lnTo>
                  <a:pt x="3545776" y="1390650"/>
                </a:lnTo>
                <a:lnTo>
                  <a:pt x="3198050" y="1042987"/>
                </a:lnTo>
                <a:lnTo>
                  <a:pt x="3372040" y="1042987"/>
                </a:lnTo>
                <a:lnTo>
                  <a:pt x="3372040" y="903605"/>
                </a:lnTo>
                <a:lnTo>
                  <a:pt x="0" y="903605"/>
                </a:lnTo>
                <a:lnTo>
                  <a:pt x="0" y="0"/>
                </a:lnTo>
                <a:lnTo>
                  <a:pt x="7091489" y="0"/>
                </a:lnTo>
                <a:lnTo>
                  <a:pt x="7091489" y="903605"/>
                </a:lnTo>
                <a:close/>
              </a:path>
            </a:pathLst>
          </a:custGeom>
          <a:ln w="425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457957" y="4064254"/>
            <a:ext cx="5633085" cy="688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35"/>
              </a:lnSpc>
            </a:pPr>
            <a:r>
              <a:rPr sz="2800" b="1" spc="-20" dirty="0">
                <a:solidFill>
                  <a:srgbClr val="FFFFFF"/>
                </a:solidFill>
                <a:latin typeface="Arial Narrow"/>
                <a:cs typeface="Arial Narrow"/>
              </a:rPr>
              <a:t>12.</a:t>
            </a:r>
            <a:r>
              <a:rPr sz="2800" b="1" spc="-10" dirty="0">
                <a:solidFill>
                  <a:srgbClr val="FFFFFF"/>
                </a:solidFill>
                <a:latin typeface="Arial Narrow"/>
                <a:cs typeface="Arial Narrow"/>
              </a:rPr>
              <a:t>-</a:t>
            </a:r>
            <a:r>
              <a:rPr sz="28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800" b="1" spc="-2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b="1" spc="-15" dirty="0">
                <a:solidFill>
                  <a:srgbClr val="FFFFFF"/>
                </a:solidFill>
                <a:latin typeface="Arial Narrow"/>
                <a:cs typeface="Arial Narrow"/>
              </a:rPr>
              <a:t>oblemátic</a:t>
            </a:r>
            <a:r>
              <a:rPr sz="2800" b="1" spc="-3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b="1" spc="-1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Arial Narrow"/>
                <a:cs typeface="Arial Narrow"/>
              </a:rPr>
              <a:t>desta</a:t>
            </a:r>
            <a:r>
              <a:rPr sz="2800" b="1" spc="-3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800" b="1" spc="-15" dirty="0">
                <a:solidFill>
                  <a:srgbClr val="FFFFFF"/>
                </a:solidFill>
                <a:latin typeface="Arial Narrow"/>
                <a:cs typeface="Arial Narrow"/>
              </a:rPr>
              <a:t>adas</a:t>
            </a:r>
            <a:endParaRPr sz="2800">
              <a:latin typeface="Arial Narrow"/>
              <a:cs typeface="Arial Narrow"/>
            </a:endParaRPr>
          </a:p>
          <a:p>
            <a:pPr marR="6350" algn="r">
              <a:lnSpc>
                <a:spcPts val="2010"/>
              </a:lnSpc>
            </a:pPr>
            <a:r>
              <a:rPr sz="2000" b="1" i="1" dirty="0">
                <a:solidFill>
                  <a:srgbClr val="FFFF00"/>
                </a:solidFill>
                <a:latin typeface="Arial Narrow"/>
                <a:cs typeface="Arial Narrow"/>
              </a:rPr>
              <a:t>TEMAS</a:t>
            </a:r>
            <a:r>
              <a:rPr sz="2000" b="1" i="1" spc="-1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000" b="1" i="1" dirty="0">
                <a:solidFill>
                  <a:srgbClr val="FFFF00"/>
                </a:solidFill>
                <a:latin typeface="Arial Narrow"/>
                <a:cs typeface="Arial Narrow"/>
              </a:rPr>
              <a:t>ÉTICOS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23709" y="5591454"/>
            <a:ext cx="1329690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2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emas</a:t>
            </a:r>
            <a:r>
              <a:rPr sz="2000" b="1" spc="-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éticos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03270" y="5464555"/>
            <a:ext cx="2807970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FFFFFF"/>
                </a:solidFill>
                <a:latin typeface="Arial Narrow"/>
                <a:cs typeface="Arial Narrow"/>
              </a:rPr>
              <a:t>13.</a:t>
            </a:r>
            <a:r>
              <a:rPr sz="2800" b="1" spc="-10" dirty="0">
                <a:solidFill>
                  <a:srgbClr val="FFFFFF"/>
                </a:solidFill>
                <a:latin typeface="Arial Narrow"/>
                <a:cs typeface="Arial Narrow"/>
              </a:rPr>
              <a:t>- </a:t>
            </a:r>
            <a:r>
              <a:rPr sz="2800" b="1" spc="-15" dirty="0">
                <a:solidFill>
                  <a:srgbClr val="FFFFFF"/>
                </a:solidFill>
                <a:latin typeface="Arial Narrow"/>
                <a:cs typeface="Arial Narrow"/>
              </a:rPr>
              <a:t>Rol</a:t>
            </a:r>
            <a:r>
              <a:rPr sz="28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Arial Narrow"/>
                <a:cs typeface="Arial Narrow"/>
              </a:rPr>
              <a:t>de</a:t>
            </a:r>
            <a:r>
              <a:rPr sz="28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 Narrow"/>
                <a:cs typeface="Arial Narrow"/>
              </a:rPr>
              <a:t>la</a:t>
            </a:r>
            <a:r>
              <a:rPr sz="28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b="1" spc="-15" dirty="0">
                <a:solidFill>
                  <a:srgbClr val="FFFFFF"/>
                </a:solidFill>
                <a:latin typeface="Arial Narrow"/>
                <a:cs typeface="Arial Narrow"/>
              </a:rPr>
              <a:t>glesia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38199" y="4438650"/>
            <a:ext cx="941705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VI</a:t>
            </a:r>
            <a:r>
              <a:rPr sz="2000" b="1" spc="-5" dirty="0">
                <a:solidFill>
                  <a:srgbClr val="FFFF00"/>
                </a:solidFill>
                <a:latin typeface="Arial Narrow"/>
                <a:cs typeface="Arial Narrow"/>
              </a:rPr>
              <a:t>H</a:t>
            </a:r>
            <a:r>
              <a:rPr sz="2000" b="1" spc="5" dirty="0">
                <a:solidFill>
                  <a:srgbClr val="FFFF00"/>
                </a:solidFill>
                <a:latin typeface="Arial Narrow"/>
                <a:cs typeface="Arial Narrow"/>
              </a:rPr>
              <a:t>-</a:t>
            </a:r>
            <a:r>
              <a:rPr sz="2000" b="1" dirty="0">
                <a:solidFill>
                  <a:srgbClr val="FFFF00"/>
                </a:solidFill>
                <a:latin typeface="Arial Narrow"/>
                <a:cs typeface="Arial Narrow"/>
              </a:rPr>
              <a:t>SIDA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10711" y="3739896"/>
            <a:ext cx="2386584" cy="2359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71290" y="4407479"/>
            <a:ext cx="1275715" cy="95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1270" algn="ctr">
              <a:lnSpc>
                <a:spcPct val="86300"/>
              </a:lnSpc>
            </a:pPr>
            <a:r>
              <a:rPr sz="2400" b="1" spc="-10" dirty="0">
                <a:solidFill>
                  <a:srgbClr val="FFFF00"/>
                </a:solidFill>
                <a:latin typeface="Arial Narrow"/>
                <a:cs typeface="Arial Narrow"/>
              </a:rPr>
              <a:t>El 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ejemplo </a:t>
            </a:r>
            <a:r>
              <a:rPr sz="2400" b="1" spc="-5" dirty="0">
                <a:solidFill>
                  <a:srgbClr val="FFFF00"/>
                </a:solidFill>
                <a:latin typeface="Arial Narrow"/>
                <a:cs typeface="Arial Narrow"/>
              </a:rPr>
              <a:t>de 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Je</a:t>
            </a:r>
            <a:r>
              <a:rPr sz="2400" b="1" spc="-10" dirty="0">
                <a:solidFill>
                  <a:srgbClr val="FFFF00"/>
                </a:solidFill>
                <a:latin typeface="Arial Narrow"/>
                <a:cs typeface="Arial Narrow"/>
              </a:rPr>
              <a:t>s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ucristo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47672" y="4009644"/>
            <a:ext cx="1513331" cy="772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7844" y="3429000"/>
            <a:ext cx="1952244" cy="15864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27150" y="3886072"/>
            <a:ext cx="1369060" cy="610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815" marR="6350" indent="-158750">
              <a:lnSpc>
                <a:spcPts val="2380"/>
              </a:lnSpc>
            </a:pPr>
            <a:r>
              <a:rPr sz="2300" b="1" dirty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r>
              <a:rPr sz="2300" b="1" spc="5" dirty="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r>
              <a:rPr sz="2300" b="1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r>
              <a:rPr sz="2300" b="1" spc="-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 Narrow"/>
                <a:cs typeface="Arial Narrow"/>
              </a:rPr>
              <a:t>El</a:t>
            </a:r>
            <a:r>
              <a:rPr sz="23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 Narrow"/>
                <a:cs typeface="Arial Narrow"/>
              </a:rPr>
              <a:t>Estilo de</a:t>
            </a:r>
            <a:r>
              <a:rPr sz="23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 Narrow"/>
                <a:cs typeface="Arial Narrow"/>
              </a:rPr>
              <a:t>J</a:t>
            </a:r>
            <a:r>
              <a:rPr sz="2300" b="1" spc="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300" b="1" dirty="0">
                <a:solidFill>
                  <a:srgbClr val="FFFFFF"/>
                </a:solidFill>
                <a:latin typeface="Arial Narrow"/>
                <a:cs typeface="Arial Narrow"/>
              </a:rPr>
              <a:t>sús</a:t>
            </a:r>
            <a:endParaRPr sz="230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00984" y="2354579"/>
            <a:ext cx="950976" cy="14630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72283" y="1691639"/>
            <a:ext cx="2528316" cy="1581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07742" y="2146045"/>
            <a:ext cx="1929764" cy="610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marR="6350" indent="-178435">
              <a:lnSpc>
                <a:spcPts val="2380"/>
              </a:lnSpc>
            </a:pPr>
            <a:r>
              <a:rPr sz="2300" b="1" dirty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r>
              <a:rPr sz="2300" b="1" spc="5" dirty="0">
                <a:solidFill>
                  <a:srgbClr val="FFFFFF"/>
                </a:solidFill>
                <a:latin typeface="Arial Narrow"/>
                <a:cs typeface="Arial Narrow"/>
              </a:rPr>
              <a:t>8</a:t>
            </a:r>
            <a:r>
              <a:rPr sz="2300" b="1" dirty="0">
                <a:solidFill>
                  <a:srgbClr val="FFFFFF"/>
                </a:solidFill>
                <a:latin typeface="Arial Narrow"/>
                <a:cs typeface="Arial Narrow"/>
              </a:rPr>
              <a:t>.Los</a:t>
            </a:r>
            <a:r>
              <a:rPr sz="2300" b="1" spc="-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 Narrow"/>
                <a:cs typeface="Arial Narrow"/>
              </a:rPr>
              <a:t>enfermos Mt</a:t>
            </a:r>
            <a:r>
              <a:rPr sz="2300" b="1" spc="-5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r>
              <a:rPr sz="2300" b="1" spc="-110" dirty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r>
              <a:rPr sz="2300" b="1" dirty="0">
                <a:solidFill>
                  <a:srgbClr val="FFFFFF"/>
                </a:solidFill>
                <a:latin typeface="Arial Narrow"/>
                <a:cs typeface="Arial Narrow"/>
              </a:rPr>
              <a:t>1,5;</a:t>
            </a:r>
            <a:r>
              <a:rPr sz="2300" b="1" spc="-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r>
              <a:rPr sz="2300" b="1" spc="5" dirty="0">
                <a:solidFill>
                  <a:srgbClr val="FFFFFF"/>
                </a:solidFill>
                <a:latin typeface="Arial Narrow"/>
                <a:cs typeface="Arial Narrow"/>
              </a:rPr>
              <a:t>2</a:t>
            </a:r>
            <a:r>
              <a:rPr sz="2300" b="1" dirty="0">
                <a:solidFill>
                  <a:srgbClr val="FFFFFF"/>
                </a:solidFill>
                <a:latin typeface="Arial Narrow"/>
                <a:cs typeface="Arial Narrow"/>
              </a:rPr>
              <a:t>,28</a:t>
            </a:r>
            <a:endParaRPr sz="2300">
              <a:latin typeface="Arial Narrow"/>
              <a:cs typeface="Arial Narro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60620" y="2354579"/>
            <a:ext cx="946403" cy="14630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72584" y="1691639"/>
            <a:ext cx="2199132" cy="15819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05883" y="1994301"/>
            <a:ext cx="1678305" cy="911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0" algn="ctr">
              <a:lnSpc>
                <a:spcPct val="85900"/>
              </a:lnSpc>
            </a:pPr>
            <a:r>
              <a:rPr sz="2300" b="1" dirty="0">
                <a:solidFill>
                  <a:srgbClr val="FFFFFF"/>
                </a:solidFill>
                <a:latin typeface="Arial Narrow"/>
                <a:cs typeface="Arial Narrow"/>
              </a:rPr>
              <a:t>2</a:t>
            </a:r>
            <a:r>
              <a:rPr sz="2300" b="1" spc="5" dirty="0">
                <a:solidFill>
                  <a:srgbClr val="FFFFFF"/>
                </a:solidFill>
                <a:latin typeface="Arial Narrow"/>
                <a:cs typeface="Arial Narrow"/>
              </a:rPr>
              <a:t>2</a:t>
            </a:r>
            <a:r>
              <a:rPr sz="2300" b="1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r>
              <a:rPr sz="2300" b="1" spc="-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 Narrow"/>
                <a:cs typeface="Arial Narrow"/>
              </a:rPr>
              <a:t>Cur</a:t>
            </a:r>
            <a:r>
              <a:rPr sz="2300" b="1" spc="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300" b="1" spc="-5" dirty="0">
                <a:solidFill>
                  <a:srgbClr val="FFFFFF"/>
                </a:solidFill>
                <a:latin typeface="Arial Narrow"/>
                <a:cs typeface="Arial Narrow"/>
              </a:rPr>
              <a:t>-</a:t>
            </a:r>
            <a:r>
              <a:rPr sz="2300" b="1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300" b="1" spc="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300" b="1" dirty="0">
                <a:solidFill>
                  <a:srgbClr val="FFFFFF"/>
                </a:solidFill>
                <a:latin typeface="Arial Narrow"/>
                <a:cs typeface="Arial Narrow"/>
              </a:rPr>
              <a:t>na- s</a:t>
            </a:r>
            <a:r>
              <a:rPr sz="2300" b="1" spc="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300" b="1" dirty="0">
                <a:solidFill>
                  <a:srgbClr val="FFFFFF"/>
                </a:solidFill>
                <a:latin typeface="Arial Narrow"/>
                <a:cs typeface="Arial Narrow"/>
              </a:rPr>
              <a:t>lva</a:t>
            </a:r>
            <a:r>
              <a:rPr sz="2300" b="1" spc="-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 Narrow"/>
                <a:cs typeface="Arial Narrow"/>
              </a:rPr>
              <a:t>a </a:t>
            </a:r>
            <a:r>
              <a:rPr sz="2300" b="1" spc="-1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300" b="1" dirty="0">
                <a:solidFill>
                  <a:srgbClr val="FFFFFF"/>
                </a:solidFill>
                <a:latin typeface="Arial Narrow"/>
                <a:cs typeface="Arial Narrow"/>
              </a:rPr>
              <a:t>oda la persona</a:t>
            </a:r>
            <a:endParaRPr sz="2300">
              <a:latin typeface="Arial Narrow"/>
              <a:cs typeface="Arial Narro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37859" y="4009644"/>
            <a:ext cx="1440180" cy="758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94476" y="3424428"/>
            <a:ext cx="2112264" cy="1591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329553" y="3583833"/>
            <a:ext cx="1587500" cy="1213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85900"/>
              </a:lnSpc>
            </a:pPr>
            <a:r>
              <a:rPr sz="2300" b="1" dirty="0">
                <a:solidFill>
                  <a:srgbClr val="FFFFFF"/>
                </a:solidFill>
                <a:latin typeface="Arial Narrow"/>
                <a:cs typeface="Arial Narrow"/>
              </a:rPr>
              <a:t>2</a:t>
            </a:r>
            <a:r>
              <a:rPr sz="2300" b="1" spc="5" dirty="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r>
              <a:rPr sz="2300" b="1" dirty="0">
                <a:solidFill>
                  <a:srgbClr val="FFFFFF"/>
                </a:solidFill>
                <a:latin typeface="Arial Narrow"/>
                <a:cs typeface="Arial Narrow"/>
              </a:rPr>
              <a:t>.A</a:t>
            </a:r>
            <a:r>
              <a:rPr sz="2300" b="1" spc="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300" b="1" dirty="0">
                <a:solidFill>
                  <a:srgbClr val="FFFFFF"/>
                </a:solidFill>
                <a:latin typeface="Arial Narrow"/>
                <a:cs typeface="Arial Narrow"/>
              </a:rPr>
              <a:t>om</a:t>
            </a:r>
            <a:r>
              <a:rPr sz="2300" b="1" spc="-10" dirty="0">
                <a:solidFill>
                  <a:srgbClr val="FFFFFF"/>
                </a:solidFill>
                <a:latin typeface="Arial Narrow"/>
                <a:cs typeface="Arial Narrow"/>
              </a:rPr>
              <a:t>pa</a:t>
            </a:r>
            <a:r>
              <a:rPr sz="2300" b="1" dirty="0">
                <a:solidFill>
                  <a:srgbClr val="FFFFFF"/>
                </a:solidFill>
                <a:latin typeface="Arial Narrow"/>
                <a:cs typeface="Arial Narrow"/>
              </a:rPr>
              <a:t>ña a</a:t>
            </a:r>
            <a:r>
              <a:rPr sz="23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 Narrow"/>
                <a:cs typeface="Arial Narrow"/>
              </a:rPr>
              <a:t>las personas</a:t>
            </a:r>
            <a:r>
              <a:rPr sz="2300" b="1" spc="-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 Narrow"/>
                <a:cs typeface="Arial Narrow"/>
              </a:rPr>
              <a:t>en cri</a:t>
            </a:r>
            <a:r>
              <a:rPr sz="2300" b="1" spc="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300" b="1" dirty="0">
                <a:solidFill>
                  <a:srgbClr val="FFFFFF"/>
                </a:solidFill>
                <a:latin typeface="Arial Narrow"/>
                <a:cs typeface="Arial Narrow"/>
              </a:rPr>
              <a:t>is</a:t>
            </a:r>
            <a:endParaRPr sz="2300">
              <a:latin typeface="Arial Narrow"/>
              <a:cs typeface="Arial Narro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92095" y="335279"/>
            <a:ext cx="4925567" cy="5821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66544" y="762000"/>
            <a:ext cx="5276087" cy="5821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67143" y="762000"/>
            <a:ext cx="574548" cy="58216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276348" y="441197"/>
            <a:ext cx="4825365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225425">
              <a:lnSpc>
                <a:spcPct val="100000"/>
              </a:lnSpc>
            </a:pPr>
            <a:r>
              <a:rPr sz="2800" b="1" spc="-20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2800" b="1" spc="-15" dirty="0">
                <a:solidFill>
                  <a:srgbClr val="FFFF00"/>
                </a:solidFill>
                <a:latin typeface="Arial"/>
                <a:cs typeface="Arial"/>
              </a:rPr>
              <a:t>4.La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800" b="1" spc="-2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b="1" spc="-15" dirty="0">
                <a:solidFill>
                  <a:srgbClr val="FFFF00"/>
                </a:solidFill>
                <a:latin typeface="Arial"/>
                <a:cs typeface="Arial"/>
              </a:rPr>
              <a:t>stora</a:t>
            </a:r>
            <a:r>
              <a:rPr sz="2800" b="1" spc="-1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800" b="1" spc="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Arial"/>
                <a:cs typeface="Arial"/>
              </a:rPr>
              <a:t>la</a:t>
            </a:r>
            <a:r>
              <a:rPr sz="2800" b="1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800" b="1" spc="-1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b="1" spc="-15" dirty="0">
                <a:solidFill>
                  <a:srgbClr val="FFFF00"/>
                </a:solidFill>
                <a:latin typeface="Arial"/>
                <a:cs typeface="Arial"/>
              </a:rPr>
              <a:t>lud prolo</a:t>
            </a:r>
            <a:r>
              <a:rPr sz="2800" b="1" spc="-3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b="1" spc="-20" dirty="0">
                <a:solidFill>
                  <a:srgbClr val="FFFF00"/>
                </a:solidFill>
                <a:latin typeface="Arial"/>
                <a:cs typeface="Arial"/>
              </a:rPr>
              <a:t>ga</a:t>
            </a:r>
            <a:r>
              <a:rPr sz="2800" b="1" spc="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Arial"/>
                <a:cs typeface="Arial"/>
              </a:rPr>
              <a:t>la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Arial"/>
                <a:cs typeface="Arial"/>
              </a:rPr>
              <a:t>misión</a:t>
            </a:r>
            <a:r>
              <a:rPr sz="2800" b="1" spc="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Arial"/>
                <a:cs typeface="Arial"/>
              </a:rPr>
              <a:t>Cri</a:t>
            </a:r>
            <a:r>
              <a:rPr sz="2800" b="1" spc="-1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800" b="1" spc="-15" dirty="0">
                <a:solidFill>
                  <a:srgbClr val="FFFF00"/>
                </a:solidFill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45575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105" rIns="0" bIns="0" rtlCol="0">
            <a:spAutoFit/>
          </a:bodyPr>
          <a:lstStyle/>
          <a:p>
            <a:pPr marL="2463165">
              <a:lnSpc>
                <a:spcPct val="100000"/>
              </a:lnSpc>
            </a:pPr>
            <a:r>
              <a:rPr sz="2400" i="1" dirty="0">
                <a:solidFill>
                  <a:srgbClr val="FFFF00"/>
                </a:solidFill>
                <a:latin typeface="Verdana"/>
                <a:cs typeface="Verdana"/>
              </a:rPr>
              <a:t>Iglesia</a:t>
            </a:r>
            <a:r>
              <a:rPr sz="2400" i="1" spc="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400" i="1" dirty="0">
                <a:solidFill>
                  <a:srgbClr val="FFFF00"/>
                </a:solidFill>
                <a:latin typeface="Verdana"/>
                <a:cs typeface="Verdana"/>
              </a:rPr>
              <a:t>Sanante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287" y="1857755"/>
            <a:ext cx="5318125" cy="4019169"/>
          </a:xfrm>
          <a:custGeom>
            <a:avLst/>
            <a:gdLst/>
            <a:ahLst/>
            <a:cxnLst/>
            <a:rect l="l" t="t" r="r" b="b"/>
            <a:pathLst>
              <a:path w="5318125" h="4019169">
                <a:moveTo>
                  <a:pt x="0" y="4019169"/>
                </a:moveTo>
                <a:lnTo>
                  <a:pt x="5318125" y="4019169"/>
                </a:lnTo>
                <a:lnTo>
                  <a:pt x="5318125" y="0"/>
                </a:lnTo>
                <a:lnTo>
                  <a:pt x="0" y="0"/>
                </a:lnTo>
                <a:lnTo>
                  <a:pt x="0" y="40191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287" y="1857755"/>
            <a:ext cx="5318125" cy="4019169"/>
          </a:xfrm>
          <a:custGeom>
            <a:avLst/>
            <a:gdLst/>
            <a:ahLst/>
            <a:cxnLst/>
            <a:rect l="l" t="t" r="r" b="b"/>
            <a:pathLst>
              <a:path w="5318125" h="4019169">
                <a:moveTo>
                  <a:pt x="0" y="4019169"/>
                </a:moveTo>
                <a:lnTo>
                  <a:pt x="5318125" y="4019169"/>
                </a:lnTo>
                <a:lnTo>
                  <a:pt x="5318125" y="0"/>
                </a:lnTo>
                <a:lnTo>
                  <a:pt x="0" y="0"/>
                </a:lnTo>
                <a:lnTo>
                  <a:pt x="0" y="4019169"/>
                </a:lnTo>
                <a:close/>
              </a:path>
            </a:pathLst>
          </a:custGeom>
          <a:ln w="42500">
            <a:solidFill>
              <a:srgbClr val="0E6EC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07516" y="3161410"/>
            <a:ext cx="2084705" cy="69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7020" algn="ctr">
              <a:lnSpc>
                <a:spcPct val="100000"/>
              </a:lnSpc>
              <a:buFont typeface="Arial"/>
              <a:buChar char="•"/>
              <a:tabLst>
                <a:tab pos="286385" algn="l"/>
              </a:tabLst>
            </a:pPr>
            <a:r>
              <a:rPr sz="2400" spc="-5" dirty="0">
                <a:latin typeface="Verdana"/>
                <a:cs typeface="Verdana"/>
              </a:rPr>
              <a:t>29</a:t>
            </a:r>
            <a:r>
              <a:rPr sz="2400" dirty="0">
                <a:latin typeface="Verdana"/>
                <a:cs typeface="Verdana"/>
              </a:rPr>
              <a:t>.</a:t>
            </a:r>
            <a:r>
              <a:rPr sz="2400" spc="-65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ela</a:t>
            </a:r>
            <a:r>
              <a:rPr sz="2400" spc="-10" dirty="0">
                <a:latin typeface="Verdana"/>
                <a:cs typeface="Verdana"/>
              </a:rPr>
              <a:t>c</a:t>
            </a:r>
            <a:r>
              <a:rPr sz="2400" spc="10" dirty="0">
                <a:latin typeface="Verdana"/>
                <a:cs typeface="Verdana"/>
              </a:rPr>
              <a:t>i</a:t>
            </a:r>
            <a:r>
              <a:rPr sz="2400" dirty="0">
                <a:latin typeface="Verdana"/>
                <a:cs typeface="Verdana"/>
              </a:rPr>
              <a:t>ón</a:t>
            </a:r>
            <a:endParaRPr sz="2400">
              <a:latin typeface="Verdana"/>
              <a:cs typeface="Verdana"/>
            </a:endParaRPr>
          </a:p>
          <a:p>
            <a:pPr marR="76835" algn="ctr">
              <a:lnSpc>
                <a:spcPts val="2590"/>
              </a:lnSpc>
            </a:pPr>
            <a:r>
              <a:rPr sz="2400" spc="-15" dirty="0">
                <a:latin typeface="Verdana"/>
                <a:cs typeface="Verdana"/>
              </a:rPr>
              <a:t>sal</a:t>
            </a:r>
            <a:r>
              <a:rPr sz="2400" spc="-70" dirty="0">
                <a:latin typeface="Verdana"/>
                <a:cs typeface="Verdana"/>
              </a:rPr>
              <a:t>v</a:t>
            </a:r>
            <a:r>
              <a:rPr sz="2400" spc="-15" dirty="0">
                <a:latin typeface="Verdana"/>
                <a:cs typeface="Verdana"/>
              </a:rPr>
              <a:t>ación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0986" y="3161410"/>
            <a:ext cx="832485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Verdana"/>
                <a:cs typeface="Verdana"/>
              </a:rPr>
              <a:t>entre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1398" y="3161410"/>
            <a:ext cx="1219835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26160" algn="l"/>
              </a:tabLst>
            </a:pPr>
            <a:r>
              <a:rPr sz="2400" dirty="0">
                <a:latin typeface="Verdana"/>
                <a:cs typeface="Verdana"/>
              </a:rPr>
              <a:t>s</a:t>
            </a:r>
            <a:r>
              <a:rPr sz="2400" spc="-1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lud	y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7516" y="4258691"/>
            <a:ext cx="4487545" cy="1144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400" spc="-25" dirty="0">
                <a:latin typeface="Verdana"/>
                <a:cs typeface="Verdana"/>
              </a:rPr>
              <a:t>30</a:t>
            </a:r>
            <a:r>
              <a:rPr sz="2400" spc="-10" dirty="0">
                <a:latin typeface="Verdana"/>
                <a:cs typeface="Verdana"/>
              </a:rPr>
              <a:t>.</a:t>
            </a:r>
            <a:r>
              <a:rPr sz="2400" dirty="0">
                <a:latin typeface="Verdana"/>
                <a:cs typeface="Verdana"/>
              </a:rPr>
              <a:t>Ha</a:t>
            </a:r>
            <a:r>
              <a:rPr sz="2400" spc="-10" dirty="0">
                <a:latin typeface="Verdana"/>
                <a:cs typeface="Verdana"/>
              </a:rPr>
              <a:t>c</a:t>
            </a:r>
            <a:r>
              <a:rPr sz="2400" dirty="0">
                <a:latin typeface="Verdana"/>
                <a:cs typeface="Verdana"/>
              </a:rPr>
              <a:t>ia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la </a:t>
            </a:r>
            <a:r>
              <a:rPr sz="2400" spc="-15" dirty="0">
                <a:latin typeface="Verdana"/>
                <a:cs typeface="Verdana"/>
              </a:rPr>
              <a:t>salud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“i</a:t>
            </a:r>
            <a:r>
              <a:rPr sz="2400" spc="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teg</a:t>
            </a:r>
            <a:r>
              <a:rPr sz="2400" spc="-40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al”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69"/>
              </a:spcBef>
              <a:buFont typeface="Arial"/>
              <a:buChar char="•"/>
            </a:pPr>
            <a:endParaRPr sz="1100"/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400" spc="-25" dirty="0">
                <a:latin typeface="Verdana"/>
                <a:cs typeface="Verdana"/>
              </a:rPr>
              <a:t>31</a:t>
            </a:r>
            <a:r>
              <a:rPr sz="2400" spc="-10" dirty="0">
                <a:latin typeface="Verdana"/>
                <a:cs typeface="Verdana"/>
              </a:rPr>
              <a:t>.</a:t>
            </a:r>
            <a:r>
              <a:rPr sz="2400" dirty="0">
                <a:latin typeface="Verdana"/>
                <a:cs typeface="Verdana"/>
              </a:rPr>
              <a:t>Ha</a:t>
            </a:r>
            <a:r>
              <a:rPr sz="2400" spc="-10" dirty="0">
                <a:latin typeface="Verdana"/>
                <a:cs typeface="Verdana"/>
              </a:rPr>
              <a:t>c</a:t>
            </a:r>
            <a:r>
              <a:rPr sz="2400" dirty="0">
                <a:latin typeface="Verdana"/>
                <a:cs typeface="Verdana"/>
              </a:rPr>
              <a:t>ia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la </a:t>
            </a:r>
            <a:r>
              <a:rPr sz="2400" spc="-15" dirty="0">
                <a:latin typeface="Verdana"/>
                <a:cs typeface="Verdana"/>
              </a:rPr>
              <a:t>sal</a:t>
            </a:r>
            <a:r>
              <a:rPr sz="2400" spc="-70" dirty="0">
                <a:latin typeface="Verdana"/>
                <a:cs typeface="Verdana"/>
              </a:rPr>
              <a:t>v</a:t>
            </a:r>
            <a:r>
              <a:rPr sz="2400" spc="-15" dirty="0">
                <a:latin typeface="Verdana"/>
                <a:cs typeface="Verdana"/>
              </a:rPr>
              <a:t>ación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4212" y="1268475"/>
            <a:ext cx="4698936" cy="1571498"/>
          </a:xfrm>
          <a:custGeom>
            <a:avLst/>
            <a:gdLst/>
            <a:ahLst/>
            <a:cxnLst/>
            <a:rect l="l" t="t" r="r" b="b"/>
            <a:pathLst>
              <a:path w="4698936" h="1571498">
                <a:moveTo>
                  <a:pt x="4437062" y="0"/>
                </a:moveTo>
                <a:lnTo>
                  <a:pt x="261937" y="0"/>
                </a:lnTo>
                <a:lnTo>
                  <a:pt x="240454" y="867"/>
                </a:lnTo>
                <a:lnTo>
                  <a:pt x="198990" y="7609"/>
                </a:lnTo>
                <a:lnTo>
                  <a:pt x="159978" y="20575"/>
                </a:lnTo>
                <a:lnTo>
                  <a:pt x="123959" y="39229"/>
                </a:lnTo>
                <a:lnTo>
                  <a:pt x="91470" y="63029"/>
                </a:lnTo>
                <a:lnTo>
                  <a:pt x="63052" y="91439"/>
                </a:lnTo>
                <a:lnTo>
                  <a:pt x="39243" y="123919"/>
                </a:lnTo>
                <a:lnTo>
                  <a:pt x="20584" y="159930"/>
                </a:lnTo>
                <a:lnTo>
                  <a:pt x="7612" y="198934"/>
                </a:lnTo>
                <a:lnTo>
                  <a:pt x="868" y="240393"/>
                </a:lnTo>
                <a:lnTo>
                  <a:pt x="0" y="261874"/>
                </a:lnTo>
                <a:lnTo>
                  <a:pt x="0" y="1309624"/>
                </a:lnTo>
                <a:lnTo>
                  <a:pt x="3428" y="1352107"/>
                </a:lnTo>
                <a:lnTo>
                  <a:pt x="13353" y="1392405"/>
                </a:lnTo>
                <a:lnTo>
                  <a:pt x="29236" y="1429980"/>
                </a:lnTo>
                <a:lnTo>
                  <a:pt x="50538" y="1464293"/>
                </a:lnTo>
                <a:lnTo>
                  <a:pt x="76719" y="1494805"/>
                </a:lnTo>
                <a:lnTo>
                  <a:pt x="107239" y="1520978"/>
                </a:lnTo>
                <a:lnTo>
                  <a:pt x="141561" y="1542272"/>
                </a:lnTo>
                <a:lnTo>
                  <a:pt x="179144" y="1558149"/>
                </a:lnTo>
                <a:lnTo>
                  <a:pt x="219449" y="1568071"/>
                </a:lnTo>
                <a:lnTo>
                  <a:pt x="261937" y="1571498"/>
                </a:lnTo>
                <a:lnTo>
                  <a:pt x="4437062" y="1571498"/>
                </a:lnTo>
                <a:lnTo>
                  <a:pt x="4479545" y="1568071"/>
                </a:lnTo>
                <a:lnTo>
                  <a:pt x="4519844" y="1558149"/>
                </a:lnTo>
                <a:lnTo>
                  <a:pt x="4557419" y="1542272"/>
                </a:lnTo>
                <a:lnTo>
                  <a:pt x="4591732" y="1520978"/>
                </a:lnTo>
                <a:lnTo>
                  <a:pt x="4622244" y="1494805"/>
                </a:lnTo>
                <a:lnTo>
                  <a:pt x="4648416" y="1464293"/>
                </a:lnTo>
                <a:lnTo>
                  <a:pt x="4669711" y="1429980"/>
                </a:lnTo>
                <a:lnTo>
                  <a:pt x="4685588" y="1392405"/>
                </a:lnTo>
                <a:lnTo>
                  <a:pt x="4695509" y="1352107"/>
                </a:lnTo>
                <a:lnTo>
                  <a:pt x="4698936" y="1309624"/>
                </a:lnTo>
                <a:lnTo>
                  <a:pt x="4698936" y="261874"/>
                </a:lnTo>
                <a:lnTo>
                  <a:pt x="4695509" y="219390"/>
                </a:lnTo>
                <a:lnTo>
                  <a:pt x="4685588" y="179092"/>
                </a:lnTo>
                <a:lnTo>
                  <a:pt x="4669711" y="141517"/>
                </a:lnTo>
                <a:lnTo>
                  <a:pt x="4648416" y="107204"/>
                </a:lnTo>
                <a:lnTo>
                  <a:pt x="4622244" y="76692"/>
                </a:lnTo>
                <a:lnTo>
                  <a:pt x="4591732" y="50519"/>
                </a:lnTo>
                <a:lnTo>
                  <a:pt x="4557419" y="29225"/>
                </a:lnTo>
                <a:lnTo>
                  <a:pt x="4519844" y="13348"/>
                </a:lnTo>
                <a:lnTo>
                  <a:pt x="4479545" y="3426"/>
                </a:lnTo>
                <a:lnTo>
                  <a:pt x="4437062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4212" y="1268475"/>
            <a:ext cx="4699063" cy="1571498"/>
          </a:xfrm>
          <a:custGeom>
            <a:avLst/>
            <a:gdLst/>
            <a:ahLst/>
            <a:cxnLst/>
            <a:rect l="l" t="t" r="r" b="b"/>
            <a:pathLst>
              <a:path w="4699063" h="1571498">
                <a:moveTo>
                  <a:pt x="0" y="261874"/>
                </a:moveTo>
                <a:lnTo>
                  <a:pt x="3428" y="219390"/>
                </a:lnTo>
                <a:lnTo>
                  <a:pt x="13353" y="179092"/>
                </a:lnTo>
                <a:lnTo>
                  <a:pt x="29236" y="141517"/>
                </a:lnTo>
                <a:lnTo>
                  <a:pt x="50538" y="107204"/>
                </a:lnTo>
                <a:lnTo>
                  <a:pt x="76719" y="76692"/>
                </a:lnTo>
                <a:lnTo>
                  <a:pt x="107239" y="50519"/>
                </a:lnTo>
                <a:lnTo>
                  <a:pt x="141561" y="29225"/>
                </a:lnTo>
                <a:lnTo>
                  <a:pt x="179144" y="13348"/>
                </a:lnTo>
                <a:lnTo>
                  <a:pt x="219449" y="3426"/>
                </a:lnTo>
                <a:lnTo>
                  <a:pt x="261937" y="0"/>
                </a:lnTo>
                <a:lnTo>
                  <a:pt x="4437062" y="0"/>
                </a:lnTo>
                <a:lnTo>
                  <a:pt x="4458543" y="867"/>
                </a:lnTo>
                <a:lnTo>
                  <a:pt x="4479545" y="3426"/>
                </a:lnTo>
                <a:lnTo>
                  <a:pt x="4519844" y="13348"/>
                </a:lnTo>
                <a:lnTo>
                  <a:pt x="4557419" y="29225"/>
                </a:lnTo>
                <a:lnTo>
                  <a:pt x="4591732" y="50519"/>
                </a:lnTo>
                <a:lnTo>
                  <a:pt x="4622244" y="76692"/>
                </a:lnTo>
                <a:lnTo>
                  <a:pt x="4648416" y="107204"/>
                </a:lnTo>
                <a:lnTo>
                  <a:pt x="4669711" y="141517"/>
                </a:lnTo>
                <a:lnTo>
                  <a:pt x="4685588" y="179092"/>
                </a:lnTo>
                <a:lnTo>
                  <a:pt x="4695509" y="219390"/>
                </a:lnTo>
                <a:lnTo>
                  <a:pt x="4698936" y="261874"/>
                </a:lnTo>
                <a:lnTo>
                  <a:pt x="4699063" y="1309624"/>
                </a:lnTo>
                <a:lnTo>
                  <a:pt x="4695509" y="1352107"/>
                </a:lnTo>
                <a:lnTo>
                  <a:pt x="4685588" y="1392405"/>
                </a:lnTo>
                <a:lnTo>
                  <a:pt x="4669711" y="1429980"/>
                </a:lnTo>
                <a:lnTo>
                  <a:pt x="4648416" y="1464293"/>
                </a:lnTo>
                <a:lnTo>
                  <a:pt x="4622244" y="1494805"/>
                </a:lnTo>
                <a:lnTo>
                  <a:pt x="4591732" y="1520978"/>
                </a:lnTo>
                <a:lnTo>
                  <a:pt x="4557419" y="1542272"/>
                </a:lnTo>
                <a:lnTo>
                  <a:pt x="4519844" y="1558149"/>
                </a:lnTo>
                <a:lnTo>
                  <a:pt x="4479545" y="1568071"/>
                </a:lnTo>
                <a:lnTo>
                  <a:pt x="4437062" y="1571498"/>
                </a:lnTo>
                <a:lnTo>
                  <a:pt x="261937" y="1571498"/>
                </a:lnTo>
                <a:lnTo>
                  <a:pt x="240454" y="1570630"/>
                </a:lnTo>
                <a:lnTo>
                  <a:pt x="219449" y="1568071"/>
                </a:lnTo>
                <a:lnTo>
                  <a:pt x="179144" y="1558149"/>
                </a:lnTo>
                <a:lnTo>
                  <a:pt x="141561" y="1542272"/>
                </a:lnTo>
                <a:lnTo>
                  <a:pt x="107239" y="1520978"/>
                </a:lnTo>
                <a:lnTo>
                  <a:pt x="76719" y="1494805"/>
                </a:lnTo>
                <a:lnTo>
                  <a:pt x="50538" y="1464293"/>
                </a:lnTo>
                <a:lnTo>
                  <a:pt x="29236" y="1429980"/>
                </a:lnTo>
                <a:lnTo>
                  <a:pt x="13353" y="1392405"/>
                </a:lnTo>
                <a:lnTo>
                  <a:pt x="3428" y="1352107"/>
                </a:lnTo>
                <a:lnTo>
                  <a:pt x="0" y="1309624"/>
                </a:lnTo>
                <a:lnTo>
                  <a:pt x="0" y="261874"/>
                </a:lnTo>
                <a:close/>
              </a:path>
            </a:pathLst>
          </a:custGeom>
          <a:ln w="425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19047" y="1631822"/>
            <a:ext cx="4032250" cy="987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0" algn="ctr">
              <a:lnSpc>
                <a:spcPts val="2590"/>
              </a:lnSpc>
            </a:pP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28.La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b="1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400" b="1" spc="-20" dirty="0">
                <a:solidFill>
                  <a:srgbClr val="FFFFFF"/>
                </a:solidFill>
                <a:latin typeface="Verdana"/>
                <a:cs typeface="Verdana"/>
              </a:rPr>
              <a:t>omo</a:t>
            </a:r>
            <a:r>
              <a:rPr sz="24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b="1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b="1" spc="-15" dirty="0">
                <a:solidFill>
                  <a:srgbClr val="FFFFFF"/>
                </a:solidFill>
                <a:latin typeface="Verdana"/>
                <a:cs typeface="Verdana"/>
              </a:rPr>
              <a:t>rte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b="1" spc="-15" dirty="0">
                <a:solidFill>
                  <a:srgbClr val="FFFFFF"/>
                </a:solidFill>
                <a:latin typeface="Verdana"/>
                <a:cs typeface="Verdana"/>
              </a:rPr>
              <a:t>teg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rante </a:t>
            </a:r>
            <a:r>
              <a:rPr sz="2400" b="1" spc="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24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00" b="1" spc="-15" dirty="0">
                <a:solidFill>
                  <a:srgbClr val="FFFFFF"/>
                </a:solidFill>
                <a:latin typeface="Verdana"/>
                <a:cs typeface="Verdana"/>
              </a:rPr>
              <a:t>isión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b="1" spc="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lesial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78525" y="1268412"/>
            <a:ext cx="2973451" cy="4483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1097</Words>
  <Application>Microsoft Office PowerPoint</Application>
  <PresentationFormat>Presentación en pantalla (4:3)</PresentationFormat>
  <Paragraphs>208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Arial</vt:lpstr>
      <vt:lpstr>Arial Narrow</vt:lpstr>
      <vt:lpstr>Calibri</vt:lpstr>
      <vt:lpstr>Palatino Linotype</vt:lpstr>
      <vt:lpstr>Times New Roman</vt:lpstr>
      <vt:lpstr>Verdana</vt:lpstr>
      <vt:lpstr>Wingdings</vt:lpstr>
      <vt:lpstr>Office Theme</vt:lpstr>
      <vt:lpstr>Presentación de PowerPoint</vt:lpstr>
      <vt:lpstr>Presentación de PowerPoint</vt:lpstr>
      <vt:lpstr>Presentación de PowerPoint</vt:lpstr>
      <vt:lpstr>Introducción</vt:lpstr>
      <vt:lpstr>Presentación de PowerPoint</vt:lpstr>
      <vt:lpstr>PERSONA-SALUD Y ENFERMEDAD</vt:lpstr>
      <vt:lpstr>9.- La enfermedad</vt:lpstr>
      <vt:lpstr>Presentación de PowerPoint</vt:lpstr>
      <vt:lpstr>Iglesia Sanante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70.El enfermo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94.- En las instituciones para la salud.</vt:lpstr>
      <vt:lpstr>Presentación de PowerPoint</vt:lpstr>
      <vt:lpstr>Proponer cambios de formación para las diferentes personas involucradas ( agentes, MESC, enfermeras, médicos) etc.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Salomon</dc:creator>
  <cp:lastModifiedBy>cesar gerardo mendez ayala</cp:lastModifiedBy>
  <cp:revision>1</cp:revision>
  <dcterms:created xsi:type="dcterms:W3CDTF">2014-10-11T13:20:06Z</dcterms:created>
  <dcterms:modified xsi:type="dcterms:W3CDTF">2016-01-15T06:11:19Z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2013-10-11T00:00:00Z</vt:filetime>
  </property>
  <property fmtid="{D5CDD505-2E9C-101B-9397-08002B2CF9AE}" pid="3" name="LastSaved">
    <vt:filetime>2014-10-11T00:00:00Z</vt:filetime>
  </property>
</Properties>
</file>